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70F02E-A647-474E-ABF2-9F3E438430D0}" type="doc">
      <dgm:prSet loTypeId="urn:microsoft.com/office/officeart/2005/8/layout/process1" loCatId="process" qsTypeId="urn:microsoft.com/office/officeart/2005/8/quickstyle/3d5" qsCatId="3D" csTypeId="urn:microsoft.com/office/officeart/2005/8/colors/accent5_4" csCatId="accent5" phldr="1"/>
      <dgm:spPr/>
    </dgm:pt>
    <dgm:pt modelId="{43DD95F7-FBFF-481F-AC08-971FF67D3BB1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bg1"/>
              </a:solidFill>
            </a:rPr>
            <a:t>Aportaciones relevantes</a:t>
          </a:r>
          <a:endParaRPr lang="es-MX" sz="2000" dirty="0">
            <a:solidFill>
              <a:schemeClr val="bg1"/>
            </a:solidFill>
          </a:endParaRPr>
        </a:p>
      </dgm:t>
    </dgm:pt>
    <dgm:pt modelId="{6514751B-E47E-45D9-BA2A-3AEED5A036F9}" type="parTrans" cxnId="{DAA3EA2A-7CBA-4404-B79A-B636C2326825}">
      <dgm:prSet/>
      <dgm:spPr/>
      <dgm:t>
        <a:bodyPr/>
        <a:lstStyle/>
        <a:p>
          <a:endParaRPr lang="es-MX"/>
        </a:p>
      </dgm:t>
    </dgm:pt>
    <dgm:pt modelId="{441D1FE7-4F4E-466A-95A1-1C734DE8176D}" type="sibTrans" cxnId="{DAA3EA2A-7CBA-4404-B79A-B636C2326825}">
      <dgm:prSet/>
      <dgm:spPr/>
      <dgm:t>
        <a:bodyPr/>
        <a:lstStyle/>
        <a:p>
          <a:endParaRPr lang="es-MX"/>
        </a:p>
      </dgm:t>
    </dgm:pt>
    <dgm:pt modelId="{3ED769D9-2820-480E-8DC5-913DCA9B6873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bg1"/>
              </a:solidFill>
            </a:rPr>
            <a:t>Filosofía de la ciencia</a:t>
          </a:r>
          <a:endParaRPr lang="es-MX" sz="2000" dirty="0">
            <a:solidFill>
              <a:schemeClr val="bg1"/>
            </a:solidFill>
          </a:endParaRPr>
        </a:p>
      </dgm:t>
    </dgm:pt>
    <dgm:pt modelId="{06FE3BCE-1D49-428B-91FD-DECC7CCF9331}" type="parTrans" cxnId="{7E6570AD-31C1-4FDB-A38D-0CA45C74910A}">
      <dgm:prSet/>
      <dgm:spPr/>
      <dgm:t>
        <a:bodyPr/>
        <a:lstStyle/>
        <a:p>
          <a:endParaRPr lang="es-MX"/>
        </a:p>
      </dgm:t>
    </dgm:pt>
    <dgm:pt modelId="{44761CC2-6D25-4FEE-AA42-CB2BF3AF724B}" type="sibTrans" cxnId="{7E6570AD-31C1-4FDB-A38D-0CA45C74910A}">
      <dgm:prSet/>
      <dgm:spPr/>
      <dgm:t>
        <a:bodyPr/>
        <a:lstStyle/>
        <a:p>
          <a:endParaRPr lang="es-MX"/>
        </a:p>
      </dgm:t>
    </dgm:pt>
    <dgm:pt modelId="{010AFB23-AA5A-4BFA-B3CA-3DBF887AB7CB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bg1"/>
              </a:solidFill>
            </a:rPr>
            <a:t>Siglo XX</a:t>
          </a:r>
          <a:endParaRPr lang="es-MX" sz="2000" dirty="0">
            <a:solidFill>
              <a:schemeClr val="bg1"/>
            </a:solidFill>
          </a:endParaRPr>
        </a:p>
      </dgm:t>
    </dgm:pt>
    <dgm:pt modelId="{5C4D51A1-912F-4032-83A6-74A8B85DE33A}" type="parTrans" cxnId="{598AF32E-AC63-449E-B07D-B734D2537921}">
      <dgm:prSet/>
      <dgm:spPr/>
      <dgm:t>
        <a:bodyPr/>
        <a:lstStyle/>
        <a:p>
          <a:endParaRPr lang="es-MX"/>
        </a:p>
      </dgm:t>
    </dgm:pt>
    <dgm:pt modelId="{4EA058B1-DFDD-444B-AD08-3B220E70685D}" type="sibTrans" cxnId="{598AF32E-AC63-449E-B07D-B734D2537921}">
      <dgm:prSet/>
      <dgm:spPr/>
      <dgm:t>
        <a:bodyPr/>
        <a:lstStyle/>
        <a:p>
          <a:endParaRPr lang="es-MX"/>
        </a:p>
      </dgm:t>
    </dgm:pt>
    <dgm:pt modelId="{E9D34320-D5CC-44CD-A5FC-1B71526884E7}" type="pres">
      <dgm:prSet presAssocID="{4470F02E-A647-474E-ABF2-9F3E438430D0}" presName="Name0" presStyleCnt="0">
        <dgm:presLayoutVars>
          <dgm:dir/>
          <dgm:resizeHandles val="exact"/>
        </dgm:presLayoutVars>
      </dgm:prSet>
      <dgm:spPr/>
    </dgm:pt>
    <dgm:pt modelId="{49356DBA-C986-43A9-B8D7-48F0F53B46D4}" type="pres">
      <dgm:prSet presAssocID="{43DD95F7-FBFF-481F-AC08-971FF67D3BB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791D04E-A8F5-4FB4-AE14-82AB6C409DD4}" type="pres">
      <dgm:prSet presAssocID="{441D1FE7-4F4E-466A-95A1-1C734DE8176D}" presName="sibTrans" presStyleLbl="sibTrans2D1" presStyleIdx="0" presStyleCnt="2"/>
      <dgm:spPr/>
      <dgm:t>
        <a:bodyPr/>
        <a:lstStyle/>
        <a:p>
          <a:endParaRPr lang="es-MX"/>
        </a:p>
      </dgm:t>
    </dgm:pt>
    <dgm:pt modelId="{D70AD639-A4DE-42EC-B2BA-123ECF1DCED4}" type="pres">
      <dgm:prSet presAssocID="{441D1FE7-4F4E-466A-95A1-1C734DE8176D}" presName="connectorText" presStyleLbl="sibTrans2D1" presStyleIdx="0" presStyleCnt="2"/>
      <dgm:spPr/>
      <dgm:t>
        <a:bodyPr/>
        <a:lstStyle/>
        <a:p>
          <a:endParaRPr lang="es-MX"/>
        </a:p>
      </dgm:t>
    </dgm:pt>
    <dgm:pt modelId="{5EBAD5A8-7771-4E01-9ABE-D9185FD7A438}" type="pres">
      <dgm:prSet presAssocID="{3ED769D9-2820-480E-8DC5-913DCA9B687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6089EB-8010-45FD-B3AD-099254848F90}" type="pres">
      <dgm:prSet presAssocID="{44761CC2-6D25-4FEE-AA42-CB2BF3AF724B}" presName="sibTrans" presStyleLbl="sibTrans2D1" presStyleIdx="1" presStyleCnt="2"/>
      <dgm:spPr/>
      <dgm:t>
        <a:bodyPr/>
        <a:lstStyle/>
        <a:p>
          <a:endParaRPr lang="es-MX"/>
        </a:p>
      </dgm:t>
    </dgm:pt>
    <dgm:pt modelId="{A37042D5-2F41-45C8-BC83-7235EF8C5E7B}" type="pres">
      <dgm:prSet presAssocID="{44761CC2-6D25-4FEE-AA42-CB2BF3AF724B}" presName="connectorText" presStyleLbl="sibTrans2D1" presStyleIdx="1" presStyleCnt="2"/>
      <dgm:spPr/>
      <dgm:t>
        <a:bodyPr/>
        <a:lstStyle/>
        <a:p>
          <a:endParaRPr lang="es-MX"/>
        </a:p>
      </dgm:t>
    </dgm:pt>
    <dgm:pt modelId="{54758FB5-98AD-4F1C-82F6-9E0506383563}" type="pres">
      <dgm:prSet presAssocID="{010AFB23-AA5A-4BFA-B3CA-3DBF887AB7C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AA3EA2A-7CBA-4404-B79A-B636C2326825}" srcId="{4470F02E-A647-474E-ABF2-9F3E438430D0}" destId="{43DD95F7-FBFF-481F-AC08-971FF67D3BB1}" srcOrd="0" destOrd="0" parTransId="{6514751B-E47E-45D9-BA2A-3AEED5A036F9}" sibTransId="{441D1FE7-4F4E-466A-95A1-1C734DE8176D}"/>
    <dgm:cxn modelId="{3DBD96A0-CDD5-43B2-8182-163031C64953}" type="presOf" srcId="{4470F02E-A647-474E-ABF2-9F3E438430D0}" destId="{E9D34320-D5CC-44CD-A5FC-1B71526884E7}" srcOrd="0" destOrd="0" presId="urn:microsoft.com/office/officeart/2005/8/layout/process1"/>
    <dgm:cxn modelId="{2DC358F3-E600-4CA5-AC25-1F458A92F2B1}" type="presOf" srcId="{3ED769D9-2820-480E-8DC5-913DCA9B6873}" destId="{5EBAD5A8-7771-4E01-9ABE-D9185FD7A438}" srcOrd="0" destOrd="0" presId="urn:microsoft.com/office/officeart/2005/8/layout/process1"/>
    <dgm:cxn modelId="{598AF32E-AC63-449E-B07D-B734D2537921}" srcId="{4470F02E-A647-474E-ABF2-9F3E438430D0}" destId="{010AFB23-AA5A-4BFA-B3CA-3DBF887AB7CB}" srcOrd="2" destOrd="0" parTransId="{5C4D51A1-912F-4032-83A6-74A8B85DE33A}" sibTransId="{4EA058B1-DFDD-444B-AD08-3B220E70685D}"/>
    <dgm:cxn modelId="{004248E7-F355-44E9-86DC-BE73577C3DAB}" type="presOf" srcId="{43DD95F7-FBFF-481F-AC08-971FF67D3BB1}" destId="{49356DBA-C986-43A9-B8D7-48F0F53B46D4}" srcOrd="0" destOrd="0" presId="urn:microsoft.com/office/officeart/2005/8/layout/process1"/>
    <dgm:cxn modelId="{E7DED40D-1158-4867-8A8E-DF8E0DE23C4F}" type="presOf" srcId="{44761CC2-6D25-4FEE-AA42-CB2BF3AF724B}" destId="{1A6089EB-8010-45FD-B3AD-099254848F90}" srcOrd="0" destOrd="0" presId="urn:microsoft.com/office/officeart/2005/8/layout/process1"/>
    <dgm:cxn modelId="{07FD0833-BDE8-47B2-B831-4078A3E14040}" type="presOf" srcId="{441D1FE7-4F4E-466A-95A1-1C734DE8176D}" destId="{8791D04E-A8F5-4FB4-AE14-82AB6C409DD4}" srcOrd="0" destOrd="0" presId="urn:microsoft.com/office/officeart/2005/8/layout/process1"/>
    <dgm:cxn modelId="{272777E5-CCDA-4023-BE1C-0713EC7C5283}" type="presOf" srcId="{441D1FE7-4F4E-466A-95A1-1C734DE8176D}" destId="{D70AD639-A4DE-42EC-B2BA-123ECF1DCED4}" srcOrd="1" destOrd="0" presId="urn:microsoft.com/office/officeart/2005/8/layout/process1"/>
    <dgm:cxn modelId="{7E6570AD-31C1-4FDB-A38D-0CA45C74910A}" srcId="{4470F02E-A647-474E-ABF2-9F3E438430D0}" destId="{3ED769D9-2820-480E-8DC5-913DCA9B6873}" srcOrd="1" destOrd="0" parTransId="{06FE3BCE-1D49-428B-91FD-DECC7CCF9331}" sibTransId="{44761CC2-6D25-4FEE-AA42-CB2BF3AF724B}"/>
    <dgm:cxn modelId="{F1023EE3-4F9B-4919-B8F7-079DAEB0579D}" type="presOf" srcId="{010AFB23-AA5A-4BFA-B3CA-3DBF887AB7CB}" destId="{54758FB5-98AD-4F1C-82F6-9E0506383563}" srcOrd="0" destOrd="0" presId="urn:microsoft.com/office/officeart/2005/8/layout/process1"/>
    <dgm:cxn modelId="{9EF7B823-B937-4A5F-941F-B6639DDC47EB}" type="presOf" srcId="{44761CC2-6D25-4FEE-AA42-CB2BF3AF724B}" destId="{A37042D5-2F41-45C8-BC83-7235EF8C5E7B}" srcOrd="1" destOrd="0" presId="urn:microsoft.com/office/officeart/2005/8/layout/process1"/>
    <dgm:cxn modelId="{A9D9C14B-2719-478E-A4F0-6AFBE20A583E}" type="presParOf" srcId="{E9D34320-D5CC-44CD-A5FC-1B71526884E7}" destId="{49356DBA-C986-43A9-B8D7-48F0F53B46D4}" srcOrd="0" destOrd="0" presId="urn:microsoft.com/office/officeart/2005/8/layout/process1"/>
    <dgm:cxn modelId="{A56CEBA2-F5ED-4131-BE62-34BE57553881}" type="presParOf" srcId="{E9D34320-D5CC-44CD-A5FC-1B71526884E7}" destId="{8791D04E-A8F5-4FB4-AE14-82AB6C409DD4}" srcOrd="1" destOrd="0" presId="urn:microsoft.com/office/officeart/2005/8/layout/process1"/>
    <dgm:cxn modelId="{046D5509-3682-4177-B263-C9AE76AA06B0}" type="presParOf" srcId="{8791D04E-A8F5-4FB4-AE14-82AB6C409DD4}" destId="{D70AD639-A4DE-42EC-B2BA-123ECF1DCED4}" srcOrd="0" destOrd="0" presId="urn:microsoft.com/office/officeart/2005/8/layout/process1"/>
    <dgm:cxn modelId="{D499F0C2-26D1-4A9A-8010-0ED991A2242E}" type="presParOf" srcId="{E9D34320-D5CC-44CD-A5FC-1B71526884E7}" destId="{5EBAD5A8-7771-4E01-9ABE-D9185FD7A438}" srcOrd="2" destOrd="0" presId="urn:microsoft.com/office/officeart/2005/8/layout/process1"/>
    <dgm:cxn modelId="{7CA11079-B930-4A6B-8D44-902682D6975B}" type="presParOf" srcId="{E9D34320-D5CC-44CD-A5FC-1B71526884E7}" destId="{1A6089EB-8010-45FD-B3AD-099254848F90}" srcOrd="3" destOrd="0" presId="urn:microsoft.com/office/officeart/2005/8/layout/process1"/>
    <dgm:cxn modelId="{0AB50689-F875-4F60-AB6B-E5DEEA3E7BE8}" type="presParOf" srcId="{1A6089EB-8010-45FD-B3AD-099254848F90}" destId="{A37042D5-2F41-45C8-BC83-7235EF8C5E7B}" srcOrd="0" destOrd="0" presId="urn:microsoft.com/office/officeart/2005/8/layout/process1"/>
    <dgm:cxn modelId="{3AE25248-313E-47FD-A49D-885C7E095F0D}" type="presParOf" srcId="{E9D34320-D5CC-44CD-A5FC-1B71526884E7}" destId="{54758FB5-98AD-4F1C-82F6-9E050638356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C588EA-7DD8-47D4-8942-E30910DCD8C9}" type="doc">
      <dgm:prSet loTypeId="urn:microsoft.com/office/officeart/2005/8/layout/vList6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s-MX"/>
        </a:p>
      </dgm:t>
    </dgm:pt>
    <dgm:pt modelId="{F2D7E8F3-8A51-423A-A51F-B5CFAB87BD69}">
      <dgm:prSet phldrT="[Texto]"/>
      <dgm:spPr/>
      <dgm:t>
        <a:bodyPr/>
        <a:lstStyle/>
        <a:p>
          <a:r>
            <a:rPr lang="es-MX" dirty="0" smtClean="0"/>
            <a:t>1er lugar.</a:t>
          </a:r>
          <a:endParaRPr lang="es-MX" dirty="0"/>
        </a:p>
      </dgm:t>
    </dgm:pt>
    <dgm:pt modelId="{A2446E12-695C-4F74-B808-45DA3BBDB375}" type="parTrans" cxnId="{EED1E3CB-6309-4FB6-857A-6AC105F6251C}">
      <dgm:prSet/>
      <dgm:spPr/>
      <dgm:t>
        <a:bodyPr/>
        <a:lstStyle/>
        <a:p>
          <a:endParaRPr lang="es-MX"/>
        </a:p>
      </dgm:t>
    </dgm:pt>
    <dgm:pt modelId="{2DE31A5F-4D70-4349-A8B4-2FCEDF42C6BF}" type="sibTrans" cxnId="{EED1E3CB-6309-4FB6-857A-6AC105F6251C}">
      <dgm:prSet/>
      <dgm:spPr/>
      <dgm:t>
        <a:bodyPr/>
        <a:lstStyle/>
        <a:p>
          <a:endParaRPr lang="es-MX"/>
        </a:p>
      </dgm:t>
    </dgm:pt>
    <dgm:pt modelId="{A66A6061-27C7-405D-BC93-36FD61FD43C6}">
      <dgm:prSet phldrT="[Texto]"/>
      <dgm:spPr/>
      <dgm:t>
        <a:bodyPr/>
        <a:lstStyle/>
        <a:p>
          <a:r>
            <a:rPr lang="es-MX" dirty="0" smtClean="0">
              <a:solidFill>
                <a:schemeClr val="bg1"/>
              </a:solidFill>
            </a:rPr>
            <a:t>La ciencia se inicia con la observación</a:t>
          </a:r>
          <a:endParaRPr lang="es-MX" dirty="0">
            <a:solidFill>
              <a:schemeClr val="bg1"/>
            </a:solidFill>
          </a:endParaRPr>
        </a:p>
      </dgm:t>
    </dgm:pt>
    <dgm:pt modelId="{ECFF4A9C-D91E-4EDD-A13B-10D025D737EB}" type="parTrans" cxnId="{2AE41EA6-5E18-43B0-93FA-548220CEE7DD}">
      <dgm:prSet/>
      <dgm:spPr/>
      <dgm:t>
        <a:bodyPr/>
        <a:lstStyle/>
        <a:p>
          <a:endParaRPr lang="es-MX"/>
        </a:p>
      </dgm:t>
    </dgm:pt>
    <dgm:pt modelId="{9426D57F-FF00-4B0E-AD1D-89A03508E837}" type="sibTrans" cxnId="{2AE41EA6-5E18-43B0-93FA-548220CEE7DD}">
      <dgm:prSet/>
      <dgm:spPr/>
      <dgm:t>
        <a:bodyPr/>
        <a:lstStyle/>
        <a:p>
          <a:endParaRPr lang="es-MX"/>
        </a:p>
      </dgm:t>
    </dgm:pt>
    <dgm:pt modelId="{CCBBD336-0CE6-472A-A089-C783D2F7836D}">
      <dgm:prSet phldrT="[Texto]"/>
      <dgm:spPr/>
      <dgm:t>
        <a:bodyPr/>
        <a:lstStyle/>
        <a:p>
          <a:r>
            <a:rPr lang="es-MX" dirty="0" smtClean="0">
              <a:solidFill>
                <a:schemeClr val="bg1"/>
              </a:solidFill>
            </a:rPr>
            <a:t>2do lugar.</a:t>
          </a:r>
          <a:endParaRPr lang="es-MX" dirty="0">
            <a:solidFill>
              <a:schemeClr val="bg1"/>
            </a:solidFill>
          </a:endParaRPr>
        </a:p>
      </dgm:t>
    </dgm:pt>
    <dgm:pt modelId="{FA86DDE1-704F-4BEF-99B4-0F00D4FE5FA4}" type="parTrans" cxnId="{8F1D7134-FEFB-4B60-A3EB-7DB5BFCE7E02}">
      <dgm:prSet/>
      <dgm:spPr/>
      <dgm:t>
        <a:bodyPr/>
        <a:lstStyle/>
        <a:p>
          <a:endParaRPr lang="es-MX"/>
        </a:p>
      </dgm:t>
    </dgm:pt>
    <dgm:pt modelId="{D38A3BD8-E9F3-416B-BD94-32BBB9705FEB}" type="sibTrans" cxnId="{8F1D7134-FEFB-4B60-A3EB-7DB5BFCE7E02}">
      <dgm:prSet/>
      <dgm:spPr/>
      <dgm:t>
        <a:bodyPr/>
        <a:lstStyle/>
        <a:p>
          <a:endParaRPr lang="es-MX"/>
        </a:p>
      </dgm:t>
    </dgm:pt>
    <dgm:pt modelId="{23371298-D713-4169-9B9D-C6050CA16632}">
      <dgm:prSet phldrT="[Texto]"/>
      <dgm:spPr/>
      <dgm:t>
        <a:bodyPr/>
        <a:lstStyle/>
        <a:p>
          <a:r>
            <a:rPr lang="es-MX" dirty="0" smtClean="0">
              <a:solidFill>
                <a:schemeClr val="bg1"/>
              </a:solidFill>
            </a:rPr>
            <a:t>La observación es la base de la que se deriva el conocimiento</a:t>
          </a:r>
          <a:endParaRPr lang="es-MX" dirty="0">
            <a:solidFill>
              <a:schemeClr val="bg1"/>
            </a:solidFill>
          </a:endParaRPr>
        </a:p>
      </dgm:t>
    </dgm:pt>
    <dgm:pt modelId="{F726CE2D-5DA4-4AEA-A5D1-9CFB3EB03C4A}" type="parTrans" cxnId="{C08B7316-DD6B-48BB-942A-9CF1DF238FA2}">
      <dgm:prSet/>
      <dgm:spPr/>
      <dgm:t>
        <a:bodyPr/>
        <a:lstStyle/>
        <a:p>
          <a:endParaRPr lang="es-MX"/>
        </a:p>
      </dgm:t>
    </dgm:pt>
    <dgm:pt modelId="{E7167C80-149C-4285-80F1-4EB6244AF20B}" type="sibTrans" cxnId="{C08B7316-DD6B-48BB-942A-9CF1DF238FA2}">
      <dgm:prSet/>
      <dgm:spPr/>
      <dgm:t>
        <a:bodyPr/>
        <a:lstStyle/>
        <a:p>
          <a:endParaRPr lang="es-MX"/>
        </a:p>
      </dgm:t>
    </dgm:pt>
    <dgm:pt modelId="{E1A8F82D-95B3-46D7-B438-C684D75DD18E}" type="pres">
      <dgm:prSet presAssocID="{61C588EA-7DD8-47D4-8942-E30910DCD8C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3286DD67-F62A-48EB-87AA-2443ED0054AD}" type="pres">
      <dgm:prSet presAssocID="{F2D7E8F3-8A51-423A-A51F-B5CFAB87BD69}" presName="linNode" presStyleCnt="0"/>
      <dgm:spPr/>
    </dgm:pt>
    <dgm:pt modelId="{45C0F81B-600D-4760-AC8D-EB1A2854A86A}" type="pres">
      <dgm:prSet presAssocID="{F2D7E8F3-8A51-423A-A51F-B5CFAB87BD69}" presName="parentShp" presStyleLbl="node1" presStyleIdx="0" presStyleCnt="2" custLinFactNeighborY="-2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E879376-E9C0-4740-80B8-361A1FF0DF38}" type="pres">
      <dgm:prSet presAssocID="{F2D7E8F3-8A51-423A-A51F-B5CFAB87BD69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B6C19A9-6928-431C-8163-F50E95E92038}" type="pres">
      <dgm:prSet presAssocID="{2DE31A5F-4D70-4349-A8B4-2FCEDF42C6BF}" presName="spacing" presStyleCnt="0"/>
      <dgm:spPr/>
    </dgm:pt>
    <dgm:pt modelId="{4C2E5C88-EAF8-4E11-AED0-550C8873DBDE}" type="pres">
      <dgm:prSet presAssocID="{CCBBD336-0CE6-472A-A089-C783D2F7836D}" presName="linNode" presStyleCnt="0"/>
      <dgm:spPr/>
    </dgm:pt>
    <dgm:pt modelId="{8702E0CE-CEF8-45FD-9FFC-1258F6C8A774}" type="pres">
      <dgm:prSet presAssocID="{CCBBD336-0CE6-472A-A089-C783D2F7836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6EA5569-9139-41E5-9DA9-11E9916BAC79}" type="pres">
      <dgm:prSet presAssocID="{CCBBD336-0CE6-472A-A089-C783D2F7836D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F1D7134-FEFB-4B60-A3EB-7DB5BFCE7E02}" srcId="{61C588EA-7DD8-47D4-8942-E30910DCD8C9}" destId="{CCBBD336-0CE6-472A-A089-C783D2F7836D}" srcOrd="1" destOrd="0" parTransId="{FA86DDE1-704F-4BEF-99B4-0F00D4FE5FA4}" sibTransId="{D38A3BD8-E9F3-416B-BD94-32BBB9705FEB}"/>
    <dgm:cxn modelId="{3575D0BD-4467-4EA9-A021-6F5E43036B0F}" type="presOf" srcId="{CCBBD336-0CE6-472A-A089-C783D2F7836D}" destId="{8702E0CE-CEF8-45FD-9FFC-1258F6C8A774}" srcOrd="0" destOrd="0" presId="urn:microsoft.com/office/officeart/2005/8/layout/vList6"/>
    <dgm:cxn modelId="{F603AA1F-34B2-4604-B591-6FA517AF5530}" type="presOf" srcId="{A66A6061-27C7-405D-BC93-36FD61FD43C6}" destId="{7E879376-E9C0-4740-80B8-361A1FF0DF38}" srcOrd="0" destOrd="0" presId="urn:microsoft.com/office/officeart/2005/8/layout/vList6"/>
    <dgm:cxn modelId="{EED1E3CB-6309-4FB6-857A-6AC105F6251C}" srcId="{61C588EA-7DD8-47D4-8942-E30910DCD8C9}" destId="{F2D7E8F3-8A51-423A-A51F-B5CFAB87BD69}" srcOrd="0" destOrd="0" parTransId="{A2446E12-695C-4F74-B808-45DA3BBDB375}" sibTransId="{2DE31A5F-4D70-4349-A8B4-2FCEDF42C6BF}"/>
    <dgm:cxn modelId="{2AE41EA6-5E18-43B0-93FA-548220CEE7DD}" srcId="{F2D7E8F3-8A51-423A-A51F-B5CFAB87BD69}" destId="{A66A6061-27C7-405D-BC93-36FD61FD43C6}" srcOrd="0" destOrd="0" parTransId="{ECFF4A9C-D91E-4EDD-A13B-10D025D737EB}" sibTransId="{9426D57F-FF00-4B0E-AD1D-89A03508E837}"/>
    <dgm:cxn modelId="{C08B7316-DD6B-48BB-942A-9CF1DF238FA2}" srcId="{CCBBD336-0CE6-472A-A089-C783D2F7836D}" destId="{23371298-D713-4169-9B9D-C6050CA16632}" srcOrd="0" destOrd="0" parTransId="{F726CE2D-5DA4-4AEA-A5D1-9CFB3EB03C4A}" sibTransId="{E7167C80-149C-4285-80F1-4EB6244AF20B}"/>
    <dgm:cxn modelId="{B2797E73-B4D5-41DC-948E-BFDF120F22A8}" type="presOf" srcId="{61C588EA-7DD8-47D4-8942-E30910DCD8C9}" destId="{E1A8F82D-95B3-46D7-B438-C684D75DD18E}" srcOrd="0" destOrd="0" presId="urn:microsoft.com/office/officeart/2005/8/layout/vList6"/>
    <dgm:cxn modelId="{902FF000-BFDD-4A51-89CE-2C8B8B3E3300}" type="presOf" srcId="{23371298-D713-4169-9B9D-C6050CA16632}" destId="{A6EA5569-9139-41E5-9DA9-11E9916BAC79}" srcOrd="0" destOrd="0" presId="urn:microsoft.com/office/officeart/2005/8/layout/vList6"/>
    <dgm:cxn modelId="{A755C48B-51F0-4052-A7F1-8E59B9966926}" type="presOf" srcId="{F2D7E8F3-8A51-423A-A51F-B5CFAB87BD69}" destId="{45C0F81B-600D-4760-AC8D-EB1A2854A86A}" srcOrd="0" destOrd="0" presId="urn:microsoft.com/office/officeart/2005/8/layout/vList6"/>
    <dgm:cxn modelId="{B4A155D3-3818-4267-B8F7-0F69842E9D0F}" type="presParOf" srcId="{E1A8F82D-95B3-46D7-B438-C684D75DD18E}" destId="{3286DD67-F62A-48EB-87AA-2443ED0054AD}" srcOrd="0" destOrd="0" presId="urn:microsoft.com/office/officeart/2005/8/layout/vList6"/>
    <dgm:cxn modelId="{66FCA466-8B1C-467A-8C37-1205CB0F0B52}" type="presParOf" srcId="{3286DD67-F62A-48EB-87AA-2443ED0054AD}" destId="{45C0F81B-600D-4760-AC8D-EB1A2854A86A}" srcOrd="0" destOrd="0" presId="urn:microsoft.com/office/officeart/2005/8/layout/vList6"/>
    <dgm:cxn modelId="{9BB31058-FAC3-49ED-897E-E666CAC513CE}" type="presParOf" srcId="{3286DD67-F62A-48EB-87AA-2443ED0054AD}" destId="{7E879376-E9C0-4740-80B8-361A1FF0DF38}" srcOrd="1" destOrd="0" presId="urn:microsoft.com/office/officeart/2005/8/layout/vList6"/>
    <dgm:cxn modelId="{D98E94D2-8AA6-4B83-93A6-CCCC35AFACA1}" type="presParOf" srcId="{E1A8F82D-95B3-46D7-B438-C684D75DD18E}" destId="{5B6C19A9-6928-431C-8163-F50E95E92038}" srcOrd="1" destOrd="0" presId="urn:microsoft.com/office/officeart/2005/8/layout/vList6"/>
    <dgm:cxn modelId="{7DB01B30-F889-4DF9-B50E-E6D7DEC31D68}" type="presParOf" srcId="{E1A8F82D-95B3-46D7-B438-C684D75DD18E}" destId="{4C2E5C88-EAF8-4E11-AED0-550C8873DBDE}" srcOrd="2" destOrd="0" presId="urn:microsoft.com/office/officeart/2005/8/layout/vList6"/>
    <dgm:cxn modelId="{FC4F37D8-A1C5-483C-B333-B778735B50FC}" type="presParOf" srcId="{4C2E5C88-EAF8-4E11-AED0-550C8873DBDE}" destId="{8702E0CE-CEF8-45FD-9FFC-1258F6C8A774}" srcOrd="0" destOrd="0" presId="urn:microsoft.com/office/officeart/2005/8/layout/vList6"/>
    <dgm:cxn modelId="{7F71D3D9-0368-4AD8-9FD3-238BF02C577D}" type="presParOf" srcId="{4C2E5C88-EAF8-4E11-AED0-550C8873DBDE}" destId="{A6EA5569-9139-41E5-9DA9-11E9916BAC7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A2C1E1-050C-4E52-A39A-27F8BD5F8234}" type="doc">
      <dgm:prSet loTypeId="urn:microsoft.com/office/officeart/2005/8/layout/radial1" loCatId="relationship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s-MX"/>
        </a:p>
      </dgm:t>
    </dgm:pt>
    <dgm:pt modelId="{26795782-D9E4-4772-AB14-E47209F3C8C9}">
      <dgm:prSet phldrT="[Texto]" custT="1"/>
      <dgm:spPr/>
      <dgm:t>
        <a:bodyPr/>
        <a:lstStyle/>
        <a:p>
          <a:r>
            <a:rPr lang="es-MX" sz="2000" dirty="0" err="1" smtClean="0"/>
            <a:t>falsacionismo</a:t>
          </a:r>
          <a:endParaRPr lang="es-MX" sz="2000" dirty="0"/>
        </a:p>
      </dgm:t>
    </dgm:pt>
    <dgm:pt modelId="{37E8A93F-864E-4D15-B6F1-2F3F3401FEF0}" type="parTrans" cxnId="{A08A0B96-A4AB-4B1B-ACB0-46114E3A62C4}">
      <dgm:prSet/>
      <dgm:spPr/>
      <dgm:t>
        <a:bodyPr/>
        <a:lstStyle/>
        <a:p>
          <a:endParaRPr lang="es-MX"/>
        </a:p>
      </dgm:t>
    </dgm:pt>
    <dgm:pt modelId="{426CC795-C31A-4156-A559-E79075DE706E}" type="sibTrans" cxnId="{A08A0B96-A4AB-4B1B-ACB0-46114E3A62C4}">
      <dgm:prSet/>
      <dgm:spPr/>
      <dgm:t>
        <a:bodyPr/>
        <a:lstStyle/>
        <a:p>
          <a:endParaRPr lang="es-MX"/>
        </a:p>
      </dgm:t>
    </dgm:pt>
    <dgm:pt modelId="{BA904903-F8EC-45B8-8229-CF6E48D41EF2}">
      <dgm:prSet phldrT="[Texto]" custT="1"/>
      <dgm:spPr/>
      <dgm:t>
        <a:bodyPr/>
        <a:lstStyle/>
        <a:p>
          <a:r>
            <a:rPr lang="es-MX" sz="2000" dirty="0" smtClean="0"/>
            <a:t>observación</a:t>
          </a:r>
          <a:endParaRPr lang="es-MX" sz="2000" dirty="0"/>
        </a:p>
      </dgm:t>
    </dgm:pt>
    <dgm:pt modelId="{167BE441-FEA4-49F0-97D7-F848367E9DE1}" type="parTrans" cxnId="{07986AED-45AA-4D87-B840-79BBAF624A27}">
      <dgm:prSet/>
      <dgm:spPr/>
      <dgm:t>
        <a:bodyPr/>
        <a:lstStyle/>
        <a:p>
          <a:endParaRPr lang="es-MX"/>
        </a:p>
      </dgm:t>
    </dgm:pt>
    <dgm:pt modelId="{5FAD3ED2-3353-4D45-9E54-3DBA8B68A3C0}" type="sibTrans" cxnId="{07986AED-45AA-4D87-B840-79BBAF624A27}">
      <dgm:prSet/>
      <dgm:spPr/>
      <dgm:t>
        <a:bodyPr/>
        <a:lstStyle/>
        <a:p>
          <a:endParaRPr lang="es-MX"/>
        </a:p>
      </dgm:t>
    </dgm:pt>
    <dgm:pt modelId="{BCAFC800-8333-44AA-B8BF-A5C828D4BCA6}">
      <dgm:prSet phldrT="[Texto]" custT="1"/>
      <dgm:spPr/>
      <dgm:t>
        <a:bodyPr/>
        <a:lstStyle/>
        <a:p>
          <a:r>
            <a:rPr lang="es-MX" sz="2000" dirty="0" smtClean="0"/>
            <a:t>Superar la </a:t>
          </a:r>
          <a:r>
            <a:rPr lang="es-MX" sz="2000" dirty="0" err="1" smtClean="0"/>
            <a:t>falsación</a:t>
          </a:r>
          <a:endParaRPr lang="es-MX" sz="2000" dirty="0"/>
        </a:p>
      </dgm:t>
    </dgm:pt>
    <dgm:pt modelId="{7BE152B9-46F6-4318-8128-075C6C19FAC0}" type="parTrans" cxnId="{FEC0999D-DC41-444D-87A7-D36448DFD9CA}">
      <dgm:prSet/>
      <dgm:spPr/>
      <dgm:t>
        <a:bodyPr/>
        <a:lstStyle/>
        <a:p>
          <a:endParaRPr lang="es-MX"/>
        </a:p>
      </dgm:t>
    </dgm:pt>
    <dgm:pt modelId="{040EA971-3FF8-4C44-8D62-6ADB1D2BE3F3}" type="sibTrans" cxnId="{FEC0999D-DC41-444D-87A7-D36448DFD9CA}">
      <dgm:prSet/>
      <dgm:spPr/>
      <dgm:t>
        <a:bodyPr/>
        <a:lstStyle/>
        <a:p>
          <a:endParaRPr lang="es-MX"/>
        </a:p>
      </dgm:t>
    </dgm:pt>
    <dgm:pt modelId="{2A161D5B-7AC4-4D2C-89FC-31BFBF6F14A9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bg1"/>
              </a:solidFill>
            </a:rPr>
            <a:t>verdad</a:t>
          </a:r>
          <a:endParaRPr lang="es-MX" sz="2000" dirty="0">
            <a:solidFill>
              <a:schemeClr val="bg1"/>
            </a:solidFill>
          </a:endParaRPr>
        </a:p>
      </dgm:t>
    </dgm:pt>
    <dgm:pt modelId="{64AF8584-C3A8-46C2-AEC7-A830A0EE29C9}" type="parTrans" cxnId="{DB48391C-9DF2-46C5-91ED-2CCD56130D17}">
      <dgm:prSet/>
      <dgm:spPr/>
      <dgm:t>
        <a:bodyPr/>
        <a:lstStyle/>
        <a:p>
          <a:endParaRPr lang="es-MX"/>
        </a:p>
      </dgm:t>
    </dgm:pt>
    <dgm:pt modelId="{9BBE4A01-3993-4167-80AE-34DA4331F0FC}" type="sibTrans" cxnId="{DB48391C-9DF2-46C5-91ED-2CCD56130D17}">
      <dgm:prSet/>
      <dgm:spPr/>
      <dgm:t>
        <a:bodyPr/>
        <a:lstStyle/>
        <a:p>
          <a:endParaRPr lang="es-MX"/>
        </a:p>
      </dgm:t>
    </dgm:pt>
    <dgm:pt modelId="{27A9403E-4233-48B7-B4B7-56B0431EDCB2}">
      <dgm:prSet phldrT="[Texto]" custT="1"/>
      <dgm:spPr/>
      <dgm:t>
        <a:bodyPr/>
        <a:lstStyle/>
        <a:p>
          <a:r>
            <a:rPr lang="es-MX" sz="2000" dirty="0" smtClean="0"/>
            <a:t>teoría</a:t>
          </a:r>
          <a:endParaRPr lang="es-MX" sz="2000" dirty="0"/>
        </a:p>
      </dgm:t>
    </dgm:pt>
    <dgm:pt modelId="{76152CD6-9889-49B2-9B0F-AF632ECC2990}" type="parTrans" cxnId="{6F3324ED-43A6-4344-BD67-625F79B96ACA}">
      <dgm:prSet/>
      <dgm:spPr/>
      <dgm:t>
        <a:bodyPr/>
        <a:lstStyle/>
        <a:p>
          <a:endParaRPr lang="es-MX"/>
        </a:p>
      </dgm:t>
    </dgm:pt>
    <dgm:pt modelId="{76D99608-F301-4E94-8A00-981F6CF4B50A}" type="sibTrans" cxnId="{6F3324ED-43A6-4344-BD67-625F79B96ACA}">
      <dgm:prSet/>
      <dgm:spPr/>
      <dgm:t>
        <a:bodyPr/>
        <a:lstStyle/>
        <a:p>
          <a:endParaRPr lang="es-MX"/>
        </a:p>
      </dgm:t>
    </dgm:pt>
    <dgm:pt modelId="{6C3820CC-346D-412B-BD28-B0E425980271}" type="pres">
      <dgm:prSet presAssocID="{E5A2C1E1-050C-4E52-A39A-27F8BD5F823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0B3589C-3234-4314-9E23-3F1C589DBE27}" type="pres">
      <dgm:prSet presAssocID="{26795782-D9E4-4772-AB14-E47209F3C8C9}" presName="centerShape" presStyleLbl="node0" presStyleIdx="0" presStyleCnt="1" custScaleX="153336" custScaleY="130906"/>
      <dgm:spPr/>
      <dgm:t>
        <a:bodyPr/>
        <a:lstStyle/>
        <a:p>
          <a:endParaRPr lang="es-MX"/>
        </a:p>
      </dgm:t>
    </dgm:pt>
    <dgm:pt modelId="{167C56EF-728E-4FBA-95DA-8D4A29E87934}" type="pres">
      <dgm:prSet presAssocID="{167BE441-FEA4-49F0-97D7-F848367E9DE1}" presName="Name9" presStyleLbl="parChTrans1D2" presStyleIdx="0" presStyleCnt="4"/>
      <dgm:spPr/>
      <dgm:t>
        <a:bodyPr/>
        <a:lstStyle/>
        <a:p>
          <a:endParaRPr lang="es-MX"/>
        </a:p>
      </dgm:t>
    </dgm:pt>
    <dgm:pt modelId="{CE9D42BB-12C1-4EAC-B130-76D6B03472C3}" type="pres">
      <dgm:prSet presAssocID="{167BE441-FEA4-49F0-97D7-F848367E9DE1}" presName="connTx" presStyleLbl="parChTrans1D2" presStyleIdx="0" presStyleCnt="4"/>
      <dgm:spPr/>
      <dgm:t>
        <a:bodyPr/>
        <a:lstStyle/>
        <a:p>
          <a:endParaRPr lang="es-MX"/>
        </a:p>
      </dgm:t>
    </dgm:pt>
    <dgm:pt modelId="{D8FA86FC-305E-42B7-84AD-25F74EFE4585}" type="pres">
      <dgm:prSet presAssocID="{BA904903-F8EC-45B8-8229-CF6E48D41EF2}" presName="node" presStyleLbl="node1" presStyleIdx="0" presStyleCnt="4" custScaleX="133961" custScaleY="12015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EFC0A0A-7E20-488F-B6E7-8730C35D8A0A}" type="pres">
      <dgm:prSet presAssocID="{7BE152B9-46F6-4318-8128-075C6C19FAC0}" presName="Name9" presStyleLbl="parChTrans1D2" presStyleIdx="1" presStyleCnt="4"/>
      <dgm:spPr/>
      <dgm:t>
        <a:bodyPr/>
        <a:lstStyle/>
        <a:p>
          <a:endParaRPr lang="es-MX"/>
        </a:p>
      </dgm:t>
    </dgm:pt>
    <dgm:pt modelId="{88AF06EF-BE6C-4C83-97F5-D935171D79B3}" type="pres">
      <dgm:prSet presAssocID="{7BE152B9-46F6-4318-8128-075C6C19FAC0}" presName="connTx" presStyleLbl="parChTrans1D2" presStyleIdx="1" presStyleCnt="4"/>
      <dgm:spPr/>
      <dgm:t>
        <a:bodyPr/>
        <a:lstStyle/>
        <a:p>
          <a:endParaRPr lang="es-MX"/>
        </a:p>
      </dgm:t>
    </dgm:pt>
    <dgm:pt modelId="{B7A9D62D-9499-4BCA-AEDB-6E23F503E0B4}" type="pres">
      <dgm:prSet presAssocID="{BCAFC800-8333-44AA-B8BF-A5C828D4BCA6}" presName="node" presStyleLbl="node1" presStyleIdx="1" presStyleCnt="4" custScaleX="109960" custScaleY="115559" custRadScaleRad="140518" custRadScaleInc="-200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A58CFAD-EF87-444F-8624-57FA32187616}" type="pres">
      <dgm:prSet presAssocID="{64AF8584-C3A8-46C2-AEC7-A830A0EE29C9}" presName="Name9" presStyleLbl="parChTrans1D2" presStyleIdx="2" presStyleCnt="4"/>
      <dgm:spPr/>
      <dgm:t>
        <a:bodyPr/>
        <a:lstStyle/>
        <a:p>
          <a:endParaRPr lang="es-MX"/>
        </a:p>
      </dgm:t>
    </dgm:pt>
    <dgm:pt modelId="{EB735257-798B-4215-8909-64E3C5C5EFED}" type="pres">
      <dgm:prSet presAssocID="{64AF8584-C3A8-46C2-AEC7-A830A0EE29C9}" presName="connTx" presStyleLbl="parChTrans1D2" presStyleIdx="2" presStyleCnt="4"/>
      <dgm:spPr/>
      <dgm:t>
        <a:bodyPr/>
        <a:lstStyle/>
        <a:p>
          <a:endParaRPr lang="es-MX"/>
        </a:p>
      </dgm:t>
    </dgm:pt>
    <dgm:pt modelId="{6AF9A848-DE24-48A6-84F0-9D393CCFAD57}" type="pres">
      <dgm:prSet presAssocID="{2A161D5B-7AC4-4D2C-89FC-31BFBF6F14A9}" presName="node" presStyleLbl="node1" presStyleIdx="2" presStyleCnt="4" custScaleX="122845" custScaleY="11989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CA73293-A45E-4A31-9276-DFB3D3A48C7C}" type="pres">
      <dgm:prSet presAssocID="{76152CD6-9889-49B2-9B0F-AF632ECC2990}" presName="Name9" presStyleLbl="parChTrans1D2" presStyleIdx="3" presStyleCnt="4"/>
      <dgm:spPr/>
      <dgm:t>
        <a:bodyPr/>
        <a:lstStyle/>
        <a:p>
          <a:endParaRPr lang="es-MX"/>
        </a:p>
      </dgm:t>
    </dgm:pt>
    <dgm:pt modelId="{90EDD001-C179-4A03-8147-78B1713FCEDB}" type="pres">
      <dgm:prSet presAssocID="{76152CD6-9889-49B2-9B0F-AF632ECC2990}" presName="connTx" presStyleLbl="parChTrans1D2" presStyleIdx="3" presStyleCnt="4"/>
      <dgm:spPr/>
      <dgm:t>
        <a:bodyPr/>
        <a:lstStyle/>
        <a:p>
          <a:endParaRPr lang="es-MX"/>
        </a:p>
      </dgm:t>
    </dgm:pt>
    <dgm:pt modelId="{B4BE3D12-1DBF-4499-9DAD-3151BECE29E9}" type="pres">
      <dgm:prSet presAssocID="{27A9403E-4233-48B7-B4B7-56B0431EDCB2}" presName="node" presStyleLbl="node1" presStyleIdx="3" presStyleCnt="4" custScaleX="113283" custScaleY="115560" custRadScaleRad="136138" custRadScaleInc="206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11FD7FD-91F6-42B2-B994-407597499B26}" type="presOf" srcId="{76152CD6-9889-49B2-9B0F-AF632ECC2990}" destId="{90EDD001-C179-4A03-8147-78B1713FCEDB}" srcOrd="1" destOrd="0" presId="urn:microsoft.com/office/officeart/2005/8/layout/radial1"/>
    <dgm:cxn modelId="{39B23ABA-331F-42BB-B1D3-2D7312DB09D9}" type="presOf" srcId="{BCAFC800-8333-44AA-B8BF-A5C828D4BCA6}" destId="{B7A9D62D-9499-4BCA-AEDB-6E23F503E0B4}" srcOrd="0" destOrd="0" presId="urn:microsoft.com/office/officeart/2005/8/layout/radial1"/>
    <dgm:cxn modelId="{07986AED-45AA-4D87-B840-79BBAF624A27}" srcId="{26795782-D9E4-4772-AB14-E47209F3C8C9}" destId="{BA904903-F8EC-45B8-8229-CF6E48D41EF2}" srcOrd="0" destOrd="0" parTransId="{167BE441-FEA4-49F0-97D7-F848367E9DE1}" sibTransId="{5FAD3ED2-3353-4D45-9E54-3DBA8B68A3C0}"/>
    <dgm:cxn modelId="{93240400-8264-4789-8DD6-01D6BFC6E804}" type="presOf" srcId="{E5A2C1E1-050C-4E52-A39A-27F8BD5F8234}" destId="{6C3820CC-346D-412B-BD28-B0E425980271}" srcOrd="0" destOrd="0" presId="urn:microsoft.com/office/officeart/2005/8/layout/radial1"/>
    <dgm:cxn modelId="{EAB1280F-4CFD-4EDC-835C-C9B72DAC0880}" type="presOf" srcId="{27A9403E-4233-48B7-B4B7-56B0431EDCB2}" destId="{B4BE3D12-1DBF-4499-9DAD-3151BECE29E9}" srcOrd="0" destOrd="0" presId="urn:microsoft.com/office/officeart/2005/8/layout/radial1"/>
    <dgm:cxn modelId="{6F3324ED-43A6-4344-BD67-625F79B96ACA}" srcId="{26795782-D9E4-4772-AB14-E47209F3C8C9}" destId="{27A9403E-4233-48B7-B4B7-56B0431EDCB2}" srcOrd="3" destOrd="0" parTransId="{76152CD6-9889-49B2-9B0F-AF632ECC2990}" sibTransId="{76D99608-F301-4E94-8A00-981F6CF4B50A}"/>
    <dgm:cxn modelId="{6FCC7122-87B3-429F-BCF8-CCCDB2DC854A}" type="presOf" srcId="{167BE441-FEA4-49F0-97D7-F848367E9DE1}" destId="{167C56EF-728E-4FBA-95DA-8D4A29E87934}" srcOrd="0" destOrd="0" presId="urn:microsoft.com/office/officeart/2005/8/layout/radial1"/>
    <dgm:cxn modelId="{BDD9C27A-48B6-4138-A58E-7402223BF28F}" type="presOf" srcId="{2A161D5B-7AC4-4D2C-89FC-31BFBF6F14A9}" destId="{6AF9A848-DE24-48A6-84F0-9D393CCFAD57}" srcOrd="0" destOrd="0" presId="urn:microsoft.com/office/officeart/2005/8/layout/radial1"/>
    <dgm:cxn modelId="{A08A0B96-A4AB-4B1B-ACB0-46114E3A62C4}" srcId="{E5A2C1E1-050C-4E52-A39A-27F8BD5F8234}" destId="{26795782-D9E4-4772-AB14-E47209F3C8C9}" srcOrd="0" destOrd="0" parTransId="{37E8A93F-864E-4D15-B6F1-2F3F3401FEF0}" sibTransId="{426CC795-C31A-4156-A559-E79075DE706E}"/>
    <dgm:cxn modelId="{1A49271E-916D-4671-8ED9-BA7F769A44E8}" type="presOf" srcId="{64AF8584-C3A8-46C2-AEC7-A830A0EE29C9}" destId="{5A58CFAD-EF87-444F-8624-57FA32187616}" srcOrd="0" destOrd="0" presId="urn:microsoft.com/office/officeart/2005/8/layout/radial1"/>
    <dgm:cxn modelId="{FEC0999D-DC41-444D-87A7-D36448DFD9CA}" srcId="{26795782-D9E4-4772-AB14-E47209F3C8C9}" destId="{BCAFC800-8333-44AA-B8BF-A5C828D4BCA6}" srcOrd="1" destOrd="0" parTransId="{7BE152B9-46F6-4318-8128-075C6C19FAC0}" sibTransId="{040EA971-3FF8-4C44-8D62-6ADB1D2BE3F3}"/>
    <dgm:cxn modelId="{362E5140-E71C-41C5-BA0D-79901F46890F}" type="presOf" srcId="{167BE441-FEA4-49F0-97D7-F848367E9DE1}" destId="{CE9D42BB-12C1-4EAC-B130-76D6B03472C3}" srcOrd="1" destOrd="0" presId="urn:microsoft.com/office/officeart/2005/8/layout/radial1"/>
    <dgm:cxn modelId="{80EF1CF3-AE98-4BD9-9EA9-AF4157C23057}" type="presOf" srcId="{64AF8584-C3A8-46C2-AEC7-A830A0EE29C9}" destId="{EB735257-798B-4215-8909-64E3C5C5EFED}" srcOrd="1" destOrd="0" presId="urn:microsoft.com/office/officeart/2005/8/layout/radial1"/>
    <dgm:cxn modelId="{DB48391C-9DF2-46C5-91ED-2CCD56130D17}" srcId="{26795782-D9E4-4772-AB14-E47209F3C8C9}" destId="{2A161D5B-7AC4-4D2C-89FC-31BFBF6F14A9}" srcOrd="2" destOrd="0" parTransId="{64AF8584-C3A8-46C2-AEC7-A830A0EE29C9}" sibTransId="{9BBE4A01-3993-4167-80AE-34DA4331F0FC}"/>
    <dgm:cxn modelId="{68314401-9E22-4165-BA5C-832D7FE3C915}" type="presOf" srcId="{26795782-D9E4-4772-AB14-E47209F3C8C9}" destId="{40B3589C-3234-4314-9E23-3F1C589DBE27}" srcOrd="0" destOrd="0" presId="urn:microsoft.com/office/officeart/2005/8/layout/radial1"/>
    <dgm:cxn modelId="{EF8EE6F6-73C6-45B5-A94C-9D69C0A726A1}" type="presOf" srcId="{7BE152B9-46F6-4318-8128-075C6C19FAC0}" destId="{9EFC0A0A-7E20-488F-B6E7-8730C35D8A0A}" srcOrd="0" destOrd="0" presId="urn:microsoft.com/office/officeart/2005/8/layout/radial1"/>
    <dgm:cxn modelId="{B3557F40-468B-4543-8696-59248563C383}" type="presOf" srcId="{76152CD6-9889-49B2-9B0F-AF632ECC2990}" destId="{1CA73293-A45E-4A31-9276-DFB3D3A48C7C}" srcOrd="0" destOrd="0" presId="urn:microsoft.com/office/officeart/2005/8/layout/radial1"/>
    <dgm:cxn modelId="{0433D19F-0FB7-4C93-9533-C332FEFDF773}" type="presOf" srcId="{7BE152B9-46F6-4318-8128-075C6C19FAC0}" destId="{88AF06EF-BE6C-4C83-97F5-D935171D79B3}" srcOrd="1" destOrd="0" presId="urn:microsoft.com/office/officeart/2005/8/layout/radial1"/>
    <dgm:cxn modelId="{60B230E6-3149-4FC5-8585-7D31C3213017}" type="presOf" srcId="{BA904903-F8EC-45B8-8229-CF6E48D41EF2}" destId="{D8FA86FC-305E-42B7-84AD-25F74EFE4585}" srcOrd="0" destOrd="0" presId="urn:microsoft.com/office/officeart/2005/8/layout/radial1"/>
    <dgm:cxn modelId="{F55DF2B3-438C-4A15-8B4B-588C48BF6035}" type="presParOf" srcId="{6C3820CC-346D-412B-BD28-B0E425980271}" destId="{40B3589C-3234-4314-9E23-3F1C589DBE27}" srcOrd="0" destOrd="0" presId="urn:microsoft.com/office/officeart/2005/8/layout/radial1"/>
    <dgm:cxn modelId="{0910105F-2563-4A54-A250-6E959CB259CA}" type="presParOf" srcId="{6C3820CC-346D-412B-BD28-B0E425980271}" destId="{167C56EF-728E-4FBA-95DA-8D4A29E87934}" srcOrd="1" destOrd="0" presId="urn:microsoft.com/office/officeart/2005/8/layout/radial1"/>
    <dgm:cxn modelId="{70B53091-AE19-4B0B-95C3-1BBDA1B94C2F}" type="presParOf" srcId="{167C56EF-728E-4FBA-95DA-8D4A29E87934}" destId="{CE9D42BB-12C1-4EAC-B130-76D6B03472C3}" srcOrd="0" destOrd="0" presId="urn:microsoft.com/office/officeart/2005/8/layout/radial1"/>
    <dgm:cxn modelId="{17E65F98-38C5-4648-A20A-953A59F87A16}" type="presParOf" srcId="{6C3820CC-346D-412B-BD28-B0E425980271}" destId="{D8FA86FC-305E-42B7-84AD-25F74EFE4585}" srcOrd="2" destOrd="0" presId="urn:microsoft.com/office/officeart/2005/8/layout/radial1"/>
    <dgm:cxn modelId="{4C37D9B3-A2E6-42EB-9DA8-5083E45AB4B2}" type="presParOf" srcId="{6C3820CC-346D-412B-BD28-B0E425980271}" destId="{9EFC0A0A-7E20-488F-B6E7-8730C35D8A0A}" srcOrd="3" destOrd="0" presId="urn:microsoft.com/office/officeart/2005/8/layout/radial1"/>
    <dgm:cxn modelId="{F5A21610-0A8C-4F25-AC49-4DD210898CDE}" type="presParOf" srcId="{9EFC0A0A-7E20-488F-B6E7-8730C35D8A0A}" destId="{88AF06EF-BE6C-4C83-97F5-D935171D79B3}" srcOrd="0" destOrd="0" presId="urn:microsoft.com/office/officeart/2005/8/layout/radial1"/>
    <dgm:cxn modelId="{A3E952BF-8DE3-45EB-A886-EE5202913456}" type="presParOf" srcId="{6C3820CC-346D-412B-BD28-B0E425980271}" destId="{B7A9D62D-9499-4BCA-AEDB-6E23F503E0B4}" srcOrd="4" destOrd="0" presId="urn:microsoft.com/office/officeart/2005/8/layout/radial1"/>
    <dgm:cxn modelId="{F4F48F9F-D656-4B85-8F4B-79E099D648B1}" type="presParOf" srcId="{6C3820CC-346D-412B-BD28-B0E425980271}" destId="{5A58CFAD-EF87-444F-8624-57FA32187616}" srcOrd="5" destOrd="0" presId="urn:microsoft.com/office/officeart/2005/8/layout/radial1"/>
    <dgm:cxn modelId="{D57EF8C4-6A67-4387-ABB8-58B71517953D}" type="presParOf" srcId="{5A58CFAD-EF87-444F-8624-57FA32187616}" destId="{EB735257-798B-4215-8909-64E3C5C5EFED}" srcOrd="0" destOrd="0" presId="urn:microsoft.com/office/officeart/2005/8/layout/radial1"/>
    <dgm:cxn modelId="{D901DA27-EB28-4132-955E-AB6F41DF5744}" type="presParOf" srcId="{6C3820CC-346D-412B-BD28-B0E425980271}" destId="{6AF9A848-DE24-48A6-84F0-9D393CCFAD57}" srcOrd="6" destOrd="0" presId="urn:microsoft.com/office/officeart/2005/8/layout/radial1"/>
    <dgm:cxn modelId="{2CC4B26B-FE8D-43CE-9476-4CF67F245EE5}" type="presParOf" srcId="{6C3820CC-346D-412B-BD28-B0E425980271}" destId="{1CA73293-A45E-4A31-9276-DFB3D3A48C7C}" srcOrd="7" destOrd="0" presId="urn:microsoft.com/office/officeart/2005/8/layout/radial1"/>
    <dgm:cxn modelId="{37BD5D45-9A36-459C-91D9-E54141C47BE3}" type="presParOf" srcId="{1CA73293-A45E-4A31-9276-DFB3D3A48C7C}" destId="{90EDD001-C179-4A03-8147-78B1713FCEDB}" srcOrd="0" destOrd="0" presId="urn:microsoft.com/office/officeart/2005/8/layout/radial1"/>
    <dgm:cxn modelId="{BED81A28-A0E1-49FF-ACBE-C5755532F956}" type="presParOf" srcId="{6C3820CC-346D-412B-BD28-B0E425980271}" destId="{B4BE3D12-1DBF-4499-9DAD-3151BECE29E9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2C6DC0-1F40-4A38-B9F4-3B9601086C57}" type="doc">
      <dgm:prSet loTypeId="urn:microsoft.com/office/officeart/2005/8/layout/list1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s-MX"/>
        </a:p>
      </dgm:t>
    </dgm:pt>
    <dgm:pt modelId="{90B65187-64DB-442B-8D54-00F9394DB92D}">
      <dgm:prSet phldrT="[Texto]" custT="1"/>
      <dgm:spPr/>
      <dgm:t>
        <a:bodyPr/>
        <a:lstStyle/>
        <a:p>
          <a:r>
            <a:rPr lang="es-MX" sz="2000" dirty="0" smtClean="0"/>
            <a:t>Estudiar la coherencia interna de la misma e investigar diversas consecuencias que derivan en ella .</a:t>
          </a:r>
          <a:endParaRPr lang="es-MX" sz="2000" dirty="0"/>
        </a:p>
      </dgm:t>
    </dgm:pt>
    <dgm:pt modelId="{104A09F3-E96C-4B0B-A798-4D74CD9BC960}" type="parTrans" cxnId="{35787429-8897-4E94-8794-9900F494BDFA}">
      <dgm:prSet/>
      <dgm:spPr/>
      <dgm:t>
        <a:bodyPr/>
        <a:lstStyle/>
        <a:p>
          <a:endParaRPr lang="es-MX"/>
        </a:p>
      </dgm:t>
    </dgm:pt>
    <dgm:pt modelId="{EB7B7A6F-1DC3-4D86-82E2-DE14670CEEC1}" type="sibTrans" cxnId="{35787429-8897-4E94-8794-9900F494BDFA}">
      <dgm:prSet/>
      <dgm:spPr/>
      <dgm:t>
        <a:bodyPr/>
        <a:lstStyle/>
        <a:p>
          <a:endParaRPr lang="es-MX"/>
        </a:p>
      </dgm:t>
    </dgm:pt>
    <dgm:pt modelId="{6A663A3A-66C9-46A7-A1F5-BBB9ED4953D3}">
      <dgm:prSet phldrT="[Texto]" custT="1"/>
      <dgm:spPr/>
      <dgm:t>
        <a:bodyPr/>
        <a:lstStyle/>
        <a:p>
          <a:r>
            <a:rPr lang="es-MX" sz="2000" dirty="0" smtClean="0"/>
            <a:t>Estudiar de forma lógica.</a:t>
          </a:r>
          <a:endParaRPr lang="es-MX" sz="2000" dirty="0"/>
        </a:p>
      </dgm:t>
    </dgm:pt>
    <dgm:pt modelId="{D0065375-F87F-49A4-9EB5-382C80F18801}" type="parTrans" cxnId="{AAE3AD74-E11A-4422-AF68-9C162EE79D08}">
      <dgm:prSet/>
      <dgm:spPr/>
      <dgm:t>
        <a:bodyPr/>
        <a:lstStyle/>
        <a:p>
          <a:endParaRPr lang="es-MX"/>
        </a:p>
      </dgm:t>
    </dgm:pt>
    <dgm:pt modelId="{D5B16674-911E-4DB8-9FCE-4300240C45CB}" type="sibTrans" cxnId="{AAE3AD74-E11A-4422-AF68-9C162EE79D08}">
      <dgm:prSet/>
      <dgm:spPr/>
      <dgm:t>
        <a:bodyPr/>
        <a:lstStyle/>
        <a:p>
          <a:endParaRPr lang="es-MX"/>
        </a:p>
      </dgm:t>
    </dgm:pt>
    <dgm:pt modelId="{01C8F261-1E47-4ABE-95B3-AD49286C1519}">
      <dgm:prSet phldrT="[Texto]" custT="1"/>
      <dgm:spPr/>
      <dgm:t>
        <a:bodyPr/>
        <a:lstStyle/>
        <a:p>
          <a:r>
            <a:rPr lang="es-MX" sz="2000" dirty="0" smtClean="0"/>
            <a:t>Comparar las teorías unas con otras y así ver si la nueva teoría comporta un adelanto científico</a:t>
          </a:r>
          <a:endParaRPr lang="es-MX" sz="2000" dirty="0"/>
        </a:p>
      </dgm:t>
    </dgm:pt>
    <dgm:pt modelId="{866A9A2A-5F5E-4E02-8787-E5EAB3C2771A}" type="parTrans" cxnId="{EAA1BD38-1EDB-4952-8E50-C08025FED51A}">
      <dgm:prSet/>
      <dgm:spPr/>
      <dgm:t>
        <a:bodyPr/>
        <a:lstStyle/>
        <a:p>
          <a:endParaRPr lang="es-MX"/>
        </a:p>
      </dgm:t>
    </dgm:pt>
    <dgm:pt modelId="{8B860A3C-A758-4ADD-99E5-CB6465634AAD}" type="sibTrans" cxnId="{EAA1BD38-1EDB-4952-8E50-C08025FED51A}">
      <dgm:prSet/>
      <dgm:spPr/>
      <dgm:t>
        <a:bodyPr/>
        <a:lstStyle/>
        <a:p>
          <a:endParaRPr lang="es-MX"/>
        </a:p>
      </dgm:t>
    </dgm:pt>
    <dgm:pt modelId="{0B0E60C2-9EDF-49C6-91BE-7DB5360F556F}" type="pres">
      <dgm:prSet presAssocID="{CE2C6DC0-1F40-4A38-B9F4-3B9601086C5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96BA8F6-4024-403C-BC2B-78D94082729C}" type="pres">
      <dgm:prSet presAssocID="{90B65187-64DB-442B-8D54-00F9394DB92D}" presName="parentLin" presStyleCnt="0"/>
      <dgm:spPr/>
    </dgm:pt>
    <dgm:pt modelId="{CD6B6B1C-2F31-4153-B150-5381425AF72D}" type="pres">
      <dgm:prSet presAssocID="{90B65187-64DB-442B-8D54-00F9394DB92D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1CF8EE96-8A8A-47BA-A6A9-266F6BBD4E39}" type="pres">
      <dgm:prSet presAssocID="{90B65187-64DB-442B-8D54-00F9394DB92D}" presName="parentText" presStyleLbl="node1" presStyleIdx="0" presStyleCnt="3" custScaleX="105086" custScaleY="11891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9BE618E-4AF6-446B-ABF2-A36BDBF895E1}" type="pres">
      <dgm:prSet presAssocID="{90B65187-64DB-442B-8D54-00F9394DB92D}" presName="negativeSpace" presStyleCnt="0"/>
      <dgm:spPr/>
    </dgm:pt>
    <dgm:pt modelId="{61A78F02-865C-4E75-9C38-845FB4DF09BC}" type="pres">
      <dgm:prSet presAssocID="{90B65187-64DB-442B-8D54-00F9394DB92D}" presName="childText" presStyleLbl="conFgAcc1" presStyleIdx="0" presStyleCnt="3">
        <dgm:presLayoutVars>
          <dgm:bulletEnabled val="1"/>
        </dgm:presLayoutVars>
      </dgm:prSet>
      <dgm:spPr/>
    </dgm:pt>
    <dgm:pt modelId="{1E67165D-D28A-4DA8-BE07-B4E934DDA85E}" type="pres">
      <dgm:prSet presAssocID="{EB7B7A6F-1DC3-4D86-82E2-DE14670CEEC1}" presName="spaceBetweenRectangles" presStyleCnt="0"/>
      <dgm:spPr/>
    </dgm:pt>
    <dgm:pt modelId="{81AEF1F7-0F0A-479A-BF31-3689BDC76A9B}" type="pres">
      <dgm:prSet presAssocID="{6A663A3A-66C9-46A7-A1F5-BBB9ED4953D3}" presName="parentLin" presStyleCnt="0"/>
      <dgm:spPr/>
    </dgm:pt>
    <dgm:pt modelId="{0363DCBB-4612-4C3D-A9D8-D4ECF27EF8AB}" type="pres">
      <dgm:prSet presAssocID="{6A663A3A-66C9-46A7-A1F5-BBB9ED4953D3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D71CB8AE-7FBD-4445-9D62-26E4106393FA}" type="pres">
      <dgm:prSet presAssocID="{6A663A3A-66C9-46A7-A1F5-BBB9ED4953D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5A5247-6880-41F6-BAAF-37F624FAB7C3}" type="pres">
      <dgm:prSet presAssocID="{6A663A3A-66C9-46A7-A1F5-BBB9ED4953D3}" presName="negativeSpace" presStyleCnt="0"/>
      <dgm:spPr/>
    </dgm:pt>
    <dgm:pt modelId="{CAE72B68-22AA-41B7-9728-381CF33D950F}" type="pres">
      <dgm:prSet presAssocID="{6A663A3A-66C9-46A7-A1F5-BBB9ED4953D3}" presName="childText" presStyleLbl="conFgAcc1" presStyleIdx="1" presStyleCnt="3">
        <dgm:presLayoutVars>
          <dgm:bulletEnabled val="1"/>
        </dgm:presLayoutVars>
      </dgm:prSet>
      <dgm:spPr/>
    </dgm:pt>
    <dgm:pt modelId="{5114E56B-DCF9-42C6-98C5-80AE710DC5EC}" type="pres">
      <dgm:prSet presAssocID="{D5B16674-911E-4DB8-9FCE-4300240C45CB}" presName="spaceBetweenRectangles" presStyleCnt="0"/>
      <dgm:spPr/>
    </dgm:pt>
    <dgm:pt modelId="{A964827A-56DA-4B5C-A827-52146FB74EC4}" type="pres">
      <dgm:prSet presAssocID="{01C8F261-1E47-4ABE-95B3-AD49286C1519}" presName="parentLin" presStyleCnt="0"/>
      <dgm:spPr/>
    </dgm:pt>
    <dgm:pt modelId="{1BC70DBD-4184-45E2-9FFB-02A79571AFB6}" type="pres">
      <dgm:prSet presAssocID="{01C8F261-1E47-4ABE-95B3-AD49286C1519}" presName="parentLeftMargin" presStyleLbl="node1" presStyleIdx="1" presStyleCnt="3"/>
      <dgm:spPr/>
      <dgm:t>
        <a:bodyPr/>
        <a:lstStyle/>
        <a:p>
          <a:endParaRPr lang="es-MX"/>
        </a:p>
      </dgm:t>
    </dgm:pt>
    <dgm:pt modelId="{B10DD15A-50FF-44B5-845C-3E340B0E28A2}" type="pres">
      <dgm:prSet presAssocID="{01C8F261-1E47-4ABE-95B3-AD49286C151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337976E-86C1-4C8F-B0F8-93B8709BA7EC}" type="pres">
      <dgm:prSet presAssocID="{01C8F261-1E47-4ABE-95B3-AD49286C1519}" presName="negativeSpace" presStyleCnt="0"/>
      <dgm:spPr/>
    </dgm:pt>
    <dgm:pt modelId="{B9734DD4-D679-4281-BD7F-F0ECB9F4C6A3}" type="pres">
      <dgm:prSet presAssocID="{01C8F261-1E47-4ABE-95B3-AD49286C151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AE3AD74-E11A-4422-AF68-9C162EE79D08}" srcId="{CE2C6DC0-1F40-4A38-B9F4-3B9601086C57}" destId="{6A663A3A-66C9-46A7-A1F5-BBB9ED4953D3}" srcOrd="1" destOrd="0" parTransId="{D0065375-F87F-49A4-9EB5-382C80F18801}" sibTransId="{D5B16674-911E-4DB8-9FCE-4300240C45CB}"/>
    <dgm:cxn modelId="{4EBD1599-7D0B-41DC-8639-92BDCC0311F2}" type="presOf" srcId="{90B65187-64DB-442B-8D54-00F9394DB92D}" destId="{1CF8EE96-8A8A-47BA-A6A9-266F6BBD4E39}" srcOrd="1" destOrd="0" presId="urn:microsoft.com/office/officeart/2005/8/layout/list1"/>
    <dgm:cxn modelId="{329E0ACC-E362-4629-9FE8-A307621BD41B}" type="presOf" srcId="{6A663A3A-66C9-46A7-A1F5-BBB9ED4953D3}" destId="{D71CB8AE-7FBD-4445-9D62-26E4106393FA}" srcOrd="1" destOrd="0" presId="urn:microsoft.com/office/officeart/2005/8/layout/list1"/>
    <dgm:cxn modelId="{EAA1BD38-1EDB-4952-8E50-C08025FED51A}" srcId="{CE2C6DC0-1F40-4A38-B9F4-3B9601086C57}" destId="{01C8F261-1E47-4ABE-95B3-AD49286C1519}" srcOrd="2" destOrd="0" parTransId="{866A9A2A-5F5E-4E02-8787-E5EAB3C2771A}" sibTransId="{8B860A3C-A758-4ADD-99E5-CB6465634AAD}"/>
    <dgm:cxn modelId="{F8668209-D9D0-4B5E-8AC2-D68F01D2580D}" type="presOf" srcId="{6A663A3A-66C9-46A7-A1F5-BBB9ED4953D3}" destId="{0363DCBB-4612-4C3D-A9D8-D4ECF27EF8AB}" srcOrd="0" destOrd="0" presId="urn:microsoft.com/office/officeart/2005/8/layout/list1"/>
    <dgm:cxn modelId="{8E7BF511-7B06-4B80-B8B1-4D7EAFD1BD94}" type="presOf" srcId="{01C8F261-1E47-4ABE-95B3-AD49286C1519}" destId="{1BC70DBD-4184-45E2-9FFB-02A79571AFB6}" srcOrd="0" destOrd="0" presId="urn:microsoft.com/office/officeart/2005/8/layout/list1"/>
    <dgm:cxn modelId="{35787429-8897-4E94-8794-9900F494BDFA}" srcId="{CE2C6DC0-1F40-4A38-B9F4-3B9601086C57}" destId="{90B65187-64DB-442B-8D54-00F9394DB92D}" srcOrd="0" destOrd="0" parTransId="{104A09F3-E96C-4B0B-A798-4D74CD9BC960}" sibTransId="{EB7B7A6F-1DC3-4D86-82E2-DE14670CEEC1}"/>
    <dgm:cxn modelId="{55D22A05-F592-46C2-AFB3-05A289A47E96}" type="presOf" srcId="{01C8F261-1E47-4ABE-95B3-AD49286C1519}" destId="{B10DD15A-50FF-44B5-845C-3E340B0E28A2}" srcOrd="1" destOrd="0" presId="urn:microsoft.com/office/officeart/2005/8/layout/list1"/>
    <dgm:cxn modelId="{A6278BCC-2B8C-4308-8C2F-E0B24AC31435}" type="presOf" srcId="{90B65187-64DB-442B-8D54-00F9394DB92D}" destId="{CD6B6B1C-2F31-4153-B150-5381425AF72D}" srcOrd="0" destOrd="0" presId="urn:microsoft.com/office/officeart/2005/8/layout/list1"/>
    <dgm:cxn modelId="{B0CE7814-8250-4E4B-8DD9-B6771B3E556C}" type="presOf" srcId="{CE2C6DC0-1F40-4A38-B9F4-3B9601086C57}" destId="{0B0E60C2-9EDF-49C6-91BE-7DB5360F556F}" srcOrd="0" destOrd="0" presId="urn:microsoft.com/office/officeart/2005/8/layout/list1"/>
    <dgm:cxn modelId="{4A873AAA-61AD-4577-BC03-6FA3C7BF895F}" type="presParOf" srcId="{0B0E60C2-9EDF-49C6-91BE-7DB5360F556F}" destId="{496BA8F6-4024-403C-BC2B-78D94082729C}" srcOrd="0" destOrd="0" presId="urn:microsoft.com/office/officeart/2005/8/layout/list1"/>
    <dgm:cxn modelId="{8E549186-767B-4420-AA4D-6C028271F502}" type="presParOf" srcId="{496BA8F6-4024-403C-BC2B-78D94082729C}" destId="{CD6B6B1C-2F31-4153-B150-5381425AF72D}" srcOrd="0" destOrd="0" presId="urn:microsoft.com/office/officeart/2005/8/layout/list1"/>
    <dgm:cxn modelId="{C29F2376-F7AE-4640-A5DE-8336B6BA5E5A}" type="presParOf" srcId="{496BA8F6-4024-403C-BC2B-78D94082729C}" destId="{1CF8EE96-8A8A-47BA-A6A9-266F6BBD4E39}" srcOrd="1" destOrd="0" presId="urn:microsoft.com/office/officeart/2005/8/layout/list1"/>
    <dgm:cxn modelId="{839932C5-143A-452B-AF71-558D1BE9205E}" type="presParOf" srcId="{0B0E60C2-9EDF-49C6-91BE-7DB5360F556F}" destId="{A9BE618E-4AF6-446B-ABF2-A36BDBF895E1}" srcOrd="1" destOrd="0" presId="urn:microsoft.com/office/officeart/2005/8/layout/list1"/>
    <dgm:cxn modelId="{EF13CA4F-2C6A-432E-9309-93888015060B}" type="presParOf" srcId="{0B0E60C2-9EDF-49C6-91BE-7DB5360F556F}" destId="{61A78F02-865C-4E75-9C38-845FB4DF09BC}" srcOrd="2" destOrd="0" presId="urn:microsoft.com/office/officeart/2005/8/layout/list1"/>
    <dgm:cxn modelId="{EC7FE2D2-AF07-45D4-9AB8-E6F9BFE72E63}" type="presParOf" srcId="{0B0E60C2-9EDF-49C6-91BE-7DB5360F556F}" destId="{1E67165D-D28A-4DA8-BE07-B4E934DDA85E}" srcOrd="3" destOrd="0" presId="urn:microsoft.com/office/officeart/2005/8/layout/list1"/>
    <dgm:cxn modelId="{08936F09-B688-42BE-850E-DB20869991E8}" type="presParOf" srcId="{0B0E60C2-9EDF-49C6-91BE-7DB5360F556F}" destId="{81AEF1F7-0F0A-479A-BF31-3689BDC76A9B}" srcOrd="4" destOrd="0" presId="urn:microsoft.com/office/officeart/2005/8/layout/list1"/>
    <dgm:cxn modelId="{68E5FBC7-056B-4462-939C-3647A6F717E9}" type="presParOf" srcId="{81AEF1F7-0F0A-479A-BF31-3689BDC76A9B}" destId="{0363DCBB-4612-4C3D-A9D8-D4ECF27EF8AB}" srcOrd="0" destOrd="0" presId="urn:microsoft.com/office/officeart/2005/8/layout/list1"/>
    <dgm:cxn modelId="{EDD74EA8-1FF4-4798-96EE-DCD10895B6AD}" type="presParOf" srcId="{81AEF1F7-0F0A-479A-BF31-3689BDC76A9B}" destId="{D71CB8AE-7FBD-4445-9D62-26E4106393FA}" srcOrd="1" destOrd="0" presId="urn:microsoft.com/office/officeart/2005/8/layout/list1"/>
    <dgm:cxn modelId="{31930F53-4C87-4A8F-87DA-763575EAE99F}" type="presParOf" srcId="{0B0E60C2-9EDF-49C6-91BE-7DB5360F556F}" destId="{975A5247-6880-41F6-BAAF-37F624FAB7C3}" srcOrd="5" destOrd="0" presId="urn:microsoft.com/office/officeart/2005/8/layout/list1"/>
    <dgm:cxn modelId="{7B431C49-BE16-4C59-A40B-02E646D06FFA}" type="presParOf" srcId="{0B0E60C2-9EDF-49C6-91BE-7DB5360F556F}" destId="{CAE72B68-22AA-41B7-9728-381CF33D950F}" srcOrd="6" destOrd="0" presId="urn:microsoft.com/office/officeart/2005/8/layout/list1"/>
    <dgm:cxn modelId="{B2E56510-71BE-4BC9-93EC-CACB51900C4A}" type="presParOf" srcId="{0B0E60C2-9EDF-49C6-91BE-7DB5360F556F}" destId="{5114E56B-DCF9-42C6-98C5-80AE710DC5EC}" srcOrd="7" destOrd="0" presId="urn:microsoft.com/office/officeart/2005/8/layout/list1"/>
    <dgm:cxn modelId="{285F179E-450D-415C-978E-E53D6FD8D75D}" type="presParOf" srcId="{0B0E60C2-9EDF-49C6-91BE-7DB5360F556F}" destId="{A964827A-56DA-4B5C-A827-52146FB74EC4}" srcOrd="8" destOrd="0" presId="urn:microsoft.com/office/officeart/2005/8/layout/list1"/>
    <dgm:cxn modelId="{E13E6D11-F22C-411A-BE26-5D9F9FB20EB2}" type="presParOf" srcId="{A964827A-56DA-4B5C-A827-52146FB74EC4}" destId="{1BC70DBD-4184-45E2-9FFB-02A79571AFB6}" srcOrd="0" destOrd="0" presId="urn:microsoft.com/office/officeart/2005/8/layout/list1"/>
    <dgm:cxn modelId="{DD3FD52F-6601-450F-B41E-2BA6953D3A49}" type="presParOf" srcId="{A964827A-56DA-4B5C-A827-52146FB74EC4}" destId="{B10DD15A-50FF-44B5-845C-3E340B0E28A2}" srcOrd="1" destOrd="0" presId="urn:microsoft.com/office/officeart/2005/8/layout/list1"/>
    <dgm:cxn modelId="{B406ADF7-E133-4848-85B5-2C62DF78596A}" type="presParOf" srcId="{0B0E60C2-9EDF-49C6-91BE-7DB5360F556F}" destId="{5337976E-86C1-4C8F-B0F8-93B8709BA7EC}" srcOrd="9" destOrd="0" presId="urn:microsoft.com/office/officeart/2005/8/layout/list1"/>
    <dgm:cxn modelId="{AC06D297-1F94-4E07-A29B-A5CE17384CA0}" type="presParOf" srcId="{0B0E60C2-9EDF-49C6-91BE-7DB5360F556F}" destId="{B9734DD4-D679-4281-BD7F-F0ECB9F4C6A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5D2BC1-5B79-4A5D-9479-7483874B2396}" type="doc">
      <dgm:prSet loTypeId="urn:microsoft.com/office/officeart/2005/8/layout/vProcess5" loCatId="process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s-MX"/>
        </a:p>
      </dgm:t>
    </dgm:pt>
    <dgm:pt modelId="{58ED381E-14F2-46B8-AC78-2910BCEA5BBF}">
      <dgm:prSet phldrT="[Texto]" custT="1"/>
      <dgm:spPr/>
      <dgm:t>
        <a:bodyPr/>
        <a:lstStyle/>
        <a:p>
          <a:r>
            <a:rPr lang="es-MX" sz="2000" b="1" dirty="0" smtClean="0"/>
            <a:t>CRITICA DEL INDUCTIVISMO</a:t>
          </a:r>
          <a:r>
            <a:rPr lang="es-MX" sz="2000" dirty="0" smtClean="0"/>
            <a:t>: la inducción no constituye una base suficientemente segura para validar las teorías científicas</a:t>
          </a:r>
          <a:endParaRPr lang="es-MX" sz="2000" dirty="0"/>
        </a:p>
      </dgm:t>
    </dgm:pt>
    <dgm:pt modelId="{31ABD57D-22A7-4DE1-A9FE-BA96B5315373}" type="parTrans" cxnId="{862F49CE-1985-487C-8D9E-D8041F873CF8}">
      <dgm:prSet/>
      <dgm:spPr/>
      <dgm:t>
        <a:bodyPr/>
        <a:lstStyle/>
        <a:p>
          <a:endParaRPr lang="es-MX"/>
        </a:p>
      </dgm:t>
    </dgm:pt>
    <dgm:pt modelId="{C8BA1849-A2AE-4449-B691-56F87CFA595F}" type="sibTrans" cxnId="{862F49CE-1985-487C-8D9E-D8041F873CF8}">
      <dgm:prSet/>
      <dgm:spPr/>
      <dgm:t>
        <a:bodyPr/>
        <a:lstStyle/>
        <a:p>
          <a:endParaRPr lang="es-MX"/>
        </a:p>
      </dgm:t>
    </dgm:pt>
    <dgm:pt modelId="{B838D794-1785-404A-A5A8-D0F22F2EC6A4}">
      <dgm:prSet phldrT="[Texto]" custT="1"/>
      <dgm:spPr/>
      <dgm:t>
        <a:bodyPr/>
        <a:lstStyle/>
        <a:p>
          <a:pPr algn="l"/>
          <a:r>
            <a:rPr lang="es-MX" sz="2000" b="1" dirty="0" smtClean="0">
              <a:solidFill>
                <a:schemeClr val="bg1"/>
              </a:solidFill>
            </a:rPr>
            <a:t>LA OBSERVACIÓN NO ESTA LIBRE DE PROPUESTAS TEÓRICAS</a:t>
          </a:r>
          <a:r>
            <a:rPr lang="es-MX" sz="2000" dirty="0" smtClean="0">
              <a:solidFill>
                <a:schemeClr val="bg1"/>
              </a:solidFill>
            </a:rPr>
            <a:t>: los diversos enunciados proponen la teoría y poseen significados </a:t>
          </a:r>
          <a:endParaRPr lang="es-MX" sz="2000" dirty="0">
            <a:solidFill>
              <a:schemeClr val="bg1"/>
            </a:solidFill>
          </a:endParaRPr>
        </a:p>
      </dgm:t>
    </dgm:pt>
    <dgm:pt modelId="{C2A05E53-91F7-4FB7-AF2D-1F2475F01CAC}" type="parTrans" cxnId="{9F594908-BCF3-4EE3-8D8A-E39D206C0D51}">
      <dgm:prSet/>
      <dgm:spPr/>
      <dgm:t>
        <a:bodyPr/>
        <a:lstStyle/>
        <a:p>
          <a:endParaRPr lang="es-MX"/>
        </a:p>
      </dgm:t>
    </dgm:pt>
    <dgm:pt modelId="{298EC539-145F-4F4B-8DCB-139EB324F286}" type="sibTrans" cxnId="{9F594908-BCF3-4EE3-8D8A-E39D206C0D51}">
      <dgm:prSet/>
      <dgm:spPr/>
      <dgm:t>
        <a:bodyPr/>
        <a:lstStyle/>
        <a:p>
          <a:endParaRPr lang="es-MX"/>
        </a:p>
      </dgm:t>
    </dgm:pt>
    <dgm:pt modelId="{834A5F69-0C2B-4736-B94A-D190F2BAFB52}">
      <dgm:prSet phldrT="[Texto]" custT="1"/>
      <dgm:spPr/>
      <dgm:t>
        <a:bodyPr/>
        <a:lstStyle/>
        <a:p>
          <a:r>
            <a:rPr lang="es-MX" sz="2000" b="1" dirty="0" smtClean="0">
              <a:solidFill>
                <a:schemeClr val="bg1"/>
              </a:solidFill>
            </a:rPr>
            <a:t>ESTABLECIMIENTO DE UN NUEVO CRITERIO DE DEMARCACIÓN CIENTÍFICA</a:t>
          </a:r>
          <a:r>
            <a:rPr lang="es-MX" sz="2000" dirty="0" smtClean="0">
              <a:solidFill>
                <a:schemeClr val="bg1"/>
              </a:solidFill>
            </a:rPr>
            <a:t>: la lógica de la ciencia no consiste en la confirmación de leyes y teorías</a:t>
          </a:r>
          <a:endParaRPr lang="es-MX" sz="2000" dirty="0">
            <a:solidFill>
              <a:schemeClr val="bg1"/>
            </a:solidFill>
          </a:endParaRPr>
        </a:p>
      </dgm:t>
    </dgm:pt>
    <dgm:pt modelId="{40833757-324A-46BA-9D58-95D21FB62AF0}" type="parTrans" cxnId="{1A6EBA7D-C61D-4D58-AF38-622CD95583A8}">
      <dgm:prSet/>
      <dgm:spPr/>
      <dgm:t>
        <a:bodyPr/>
        <a:lstStyle/>
        <a:p>
          <a:endParaRPr lang="es-MX"/>
        </a:p>
      </dgm:t>
    </dgm:pt>
    <dgm:pt modelId="{277EBB44-CC22-4655-9B0F-748BBFA3DFC6}" type="sibTrans" cxnId="{1A6EBA7D-C61D-4D58-AF38-622CD95583A8}">
      <dgm:prSet/>
      <dgm:spPr/>
      <dgm:t>
        <a:bodyPr/>
        <a:lstStyle/>
        <a:p>
          <a:endParaRPr lang="es-MX"/>
        </a:p>
      </dgm:t>
    </dgm:pt>
    <dgm:pt modelId="{8782D786-6A17-4FDD-A7A3-BC297B46F6AB}" type="pres">
      <dgm:prSet presAssocID="{6C5D2BC1-5B79-4A5D-9479-7483874B239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800E518-36F2-4595-A5EF-63F7CF121CCF}" type="pres">
      <dgm:prSet presAssocID="{6C5D2BC1-5B79-4A5D-9479-7483874B2396}" presName="dummyMaxCanvas" presStyleCnt="0">
        <dgm:presLayoutVars/>
      </dgm:prSet>
      <dgm:spPr/>
    </dgm:pt>
    <dgm:pt modelId="{0A7994FB-CC10-4DDB-94BC-860514B018BD}" type="pres">
      <dgm:prSet presAssocID="{6C5D2BC1-5B79-4A5D-9479-7483874B2396}" presName="ThreeNodes_1" presStyleLbl="node1" presStyleIdx="0" presStyleCnt="3" custScaleX="95038" custScaleY="88193" custLinFactNeighborX="-2481" custLinFactNeighborY="-9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5290A7-E6E6-4CD3-979E-683E7334EC8F}" type="pres">
      <dgm:prSet presAssocID="{6C5D2BC1-5B79-4A5D-9479-7483874B2396}" presName="ThreeNodes_2" presStyleLbl="node1" presStyleIdx="1" presStyleCnt="3" custScaleX="90269" custScaleY="90097" custLinFactNeighborX="-876" custLinFactNeighborY="-771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EF71CFD-306E-4CEA-93F8-B57ABF9E5125}" type="pres">
      <dgm:prSet presAssocID="{6C5D2BC1-5B79-4A5D-9479-7483874B2396}" presName="ThreeNodes_3" presStyleLbl="node1" presStyleIdx="2" presStyleCnt="3" custScaleX="98515" custScaleY="88193" custLinFactNeighborX="2577" custLinFactNeighborY="-1142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1EA145-FECD-40DB-A526-5E6B655B6045}" type="pres">
      <dgm:prSet presAssocID="{6C5D2BC1-5B79-4A5D-9479-7483874B2396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CBE7E1-77D5-4600-834E-362660267E0D}" type="pres">
      <dgm:prSet presAssocID="{6C5D2BC1-5B79-4A5D-9479-7483874B2396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40E7DF6-3DC1-489D-A8BD-A977FA68B389}" type="pres">
      <dgm:prSet presAssocID="{6C5D2BC1-5B79-4A5D-9479-7483874B239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E65E6-EB4B-459A-AE57-D2249727B8A9}" type="pres">
      <dgm:prSet presAssocID="{6C5D2BC1-5B79-4A5D-9479-7483874B239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172F522-5D73-46AD-90EB-BC139F5644E0}" type="pres">
      <dgm:prSet presAssocID="{6C5D2BC1-5B79-4A5D-9479-7483874B239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ADC31EC-F823-4A0F-A024-8BF49647EF68}" type="presOf" srcId="{58ED381E-14F2-46B8-AC78-2910BCEA5BBF}" destId="{0A7994FB-CC10-4DDB-94BC-860514B018BD}" srcOrd="0" destOrd="0" presId="urn:microsoft.com/office/officeart/2005/8/layout/vProcess5"/>
    <dgm:cxn modelId="{51E893FE-33DE-4F57-A1BE-565618BA5C89}" type="presOf" srcId="{834A5F69-0C2B-4736-B94A-D190F2BAFB52}" destId="{5172F522-5D73-46AD-90EB-BC139F5644E0}" srcOrd="1" destOrd="0" presId="urn:microsoft.com/office/officeart/2005/8/layout/vProcess5"/>
    <dgm:cxn modelId="{64727D14-B66D-4DA5-A3C5-9F49E3858918}" type="presOf" srcId="{834A5F69-0C2B-4736-B94A-D190F2BAFB52}" destId="{0EF71CFD-306E-4CEA-93F8-B57ABF9E5125}" srcOrd="0" destOrd="0" presId="urn:microsoft.com/office/officeart/2005/8/layout/vProcess5"/>
    <dgm:cxn modelId="{862F49CE-1985-487C-8D9E-D8041F873CF8}" srcId="{6C5D2BC1-5B79-4A5D-9479-7483874B2396}" destId="{58ED381E-14F2-46B8-AC78-2910BCEA5BBF}" srcOrd="0" destOrd="0" parTransId="{31ABD57D-22A7-4DE1-A9FE-BA96B5315373}" sibTransId="{C8BA1849-A2AE-4449-B691-56F87CFA595F}"/>
    <dgm:cxn modelId="{C3A2005B-1344-4D11-BDDD-C1439843A55F}" type="presOf" srcId="{6C5D2BC1-5B79-4A5D-9479-7483874B2396}" destId="{8782D786-6A17-4FDD-A7A3-BC297B46F6AB}" srcOrd="0" destOrd="0" presId="urn:microsoft.com/office/officeart/2005/8/layout/vProcess5"/>
    <dgm:cxn modelId="{1A6EBA7D-C61D-4D58-AF38-622CD95583A8}" srcId="{6C5D2BC1-5B79-4A5D-9479-7483874B2396}" destId="{834A5F69-0C2B-4736-B94A-D190F2BAFB52}" srcOrd="2" destOrd="0" parTransId="{40833757-324A-46BA-9D58-95D21FB62AF0}" sibTransId="{277EBB44-CC22-4655-9B0F-748BBFA3DFC6}"/>
    <dgm:cxn modelId="{9C79FDE2-77C4-49E7-90D8-8EE886DC4612}" type="presOf" srcId="{C8BA1849-A2AE-4449-B691-56F87CFA595F}" destId="{181EA145-FECD-40DB-A526-5E6B655B6045}" srcOrd="0" destOrd="0" presId="urn:microsoft.com/office/officeart/2005/8/layout/vProcess5"/>
    <dgm:cxn modelId="{9F594908-BCF3-4EE3-8D8A-E39D206C0D51}" srcId="{6C5D2BC1-5B79-4A5D-9479-7483874B2396}" destId="{B838D794-1785-404A-A5A8-D0F22F2EC6A4}" srcOrd="1" destOrd="0" parTransId="{C2A05E53-91F7-4FB7-AF2D-1F2475F01CAC}" sibTransId="{298EC539-145F-4F4B-8DCB-139EB324F286}"/>
    <dgm:cxn modelId="{33A1E76A-4FAB-4219-B83C-1419E4D8778D}" type="presOf" srcId="{298EC539-145F-4F4B-8DCB-139EB324F286}" destId="{71CBE7E1-77D5-4600-834E-362660267E0D}" srcOrd="0" destOrd="0" presId="urn:microsoft.com/office/officeart/2005/8/layout/vProcess5"/>
    <dgm:cxn modelId="{24A0C4A6-83D3-43FB-B682-2D921B8ADFA1}" type="presOf" srcId="{58ED381E-14F2-46B8-AC78-2910BCEA5BBF}" destId="{F40E7DF6-3DC1-489D-A8BD-A977FA68B389}" srcOrd="1" destOrd="0" presId="urn:microsoft.com/office/officeart/2005/8/layout/vProcess5"/>
    <dgm:cxn modelId="{500EF8E6-0DB0-4A5F-84B6-0675464C4334}" type="presOf" srcId="{B838D794-1785-404A-A5A8-D0F22F2EC6A4}" destId="{005290A7-E6E6-4CD3-979E-683E7334EC8F}" srcOrd="0" destOrd="0" presId="urn:microsoft.com/office/officeart/2005/8/layout/vProcess5"/>
    <dgm:cxn modelId="{CC77E823-E7DF-4F9D-8048-51BF5405B153}" type="presOf" srcId="{B838D794-1785-404A-A5A8-D0F22F2EC6A4}" destId="{8B9E65E6-EB4B-459A-AE57-D2249727B8A9}" srcOrd="1" destOrd="0" presId="urn:microsoft.com/office/officeart/2005/8/layout/vProcess5"/>
    <dgm:cxn modelId="{CFA50087-0C8F-46E3-B96B-79DBEE2D94CF}" type="presParOf" srcId="{8782D786-6A17-4FDD-A7A3-BC297B46F6AB}" destId="{4800E518-36F2-4595-A5EF-63F7CF121CCF}" srcOrd="0" destOrd="0" presId="urn:microsoft.com/office/officeart/2005/8/layout/vProcess5"/>
    <dgm:cxn modelId="{A501836F-5146-4F31-86BF-4880D1A35090}" type="presParOf" srcId="{8782D786-6A17-4FDD-A7A3-BC297B46F6AB}" destId="{0A7994FB-CC10-4DDB-94BC-860514B018BD}" srcOrd="1" destOrd="0" presId="urn:microsoft.com/office/officeart/2005/8/layout/vProcess5"/>
    <dgm:cxn modelId="{6FC27E9F-3723-4B1A-9509-FA77640A4E30}" type="presParOf" srcId="{8782D786-6A17-4FDD-A7A3-BC297B46F6AB}" destId="{005290A7-E6E6-4CD3-979E-683E7334EC8F}" srcOrd="2" destOrd="0" presId="urn:microsoft.com/office/officeart/2005/8/layout/vProcess5"/>
    <dgm:cxn modelId="{5653BAC4-2F83-4300-8904-5A7E878B6E5A}" type="presParOf" srcId="{8782D786-6A17-4FDD-A7A3-BC297B46F6AB}" destId="{0EF71CFD-306E-4CEA-93F8-B57ABF9E5125}" srcOrd="3" destOrd="0" presId="urn:microsoft.com/office/officeart/2005/8/layout/vProcess5"/>
    <dgm:cxn modelId="{88F1373A-0E77-4172-8B3F-A60899C1AA23}" type="presParOf" srcId="{8782D786-6A17-4FDD-A7A3-BC297B46F6AB}" destId="{181EA145-FECD-40DB-A526-5E6B655B6045}" srcOrd="4" destOrd="0" presId="urn:microsoft.com/office/officeart/2005/8/layout/vProcess5"/>
    <dgm:cxn modelId="{84D5EE22-2A87-4D44-9842-A7F59AD3762B}" type="presParOf" srcId="{8782D786-6A17-4FDD-A7A3-BC297B46F6AB}" destId="{71CBE7E1-77D5-4600-834E-362660267E0D}" srcOrd="5" destOrd="0" presId="urn:microsoft.com/office/officeart/2005/8/layout/vProcess5"/>
    <dgm:cxn modelId="{432D9B51-17A3-490B-A876-396F56C950DC}" type="presParOf" srcId="{8782D786-6A17-4FDD-A7A3-BC297B46F6AB}" destId="{F40E7DF6-3DC1-489D-A8BD-A977FA68B389}" srcOrd="6" destOrd="0" presId="urn:microsoft.com/office/officeart/2005/8/layout/vProcess5"/>
    <dgm:cxn modelId="{2F90242A-EE85-4021-8DAE-12F859C71301}" type="presParOf" srcId="{8782D786-6A17-4FDD-A7A3-BC297B46F6AB}" destId="{8B9E65E6-EB4B-459A-AE57-D2249727B8A9}" srcOrd="7" destOrd="0" presId="urn:microsoft.com/office/officeart/2005/8/layout/vProcess5"/>
    <dgm:cxn modelId="{8D63EDCC-600F-4782-B4EB-1B61DC89EC3E}" type="presParOf" srcId="{8782D786-6A17-4FDD-A7A3-BC297B46F6AB}" destId="{5172F522-5D73-46AD-90EB-BC139F5644E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ACB853-0581-4BBE-8FAF-2DDA26E616B7}" type="doc">
      <dgm:prSet loTypeId="urn:microsoft.com/office/officeart/2005/8/layout/funnel1" loCatId="process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s-MX"/>
        </a:p>
      </dgm:t>
    </dgm:pt>
    <dgm:pt modelId="{B7A59215-EE71-4362-A5B3-17006BB6B4D9}">
      <dgm:prSet phldrT="[Texto]" custT="1"/>
      <dgm:spPr/>
      <dgm:t>
        <a:bodyPr/>
        <a:lstStyle/>
        <a:p>
          <a:r>
            <a:rPr lang="es-MX" sz="2000" dirty="0" smtClean="0"/>
            <a:t>VISIÓN</a:t>
          </a:r>
          <a:endParaRPr lang="es-MX" sz="2000" dirty="0"/>
        </a:p>
      </dgm:t>
    </dgm:pt>
    <dgm:pt modelId="{6F524EB9-014B-484A-8A1C-E4F9AF4A8E33}" type="parTrans" cxnId="{0763E382-D4DB-4FED-B163-CEA3AD124157}">
      <dgm:prSet/>
      <dgm:spPr/>
      <dgm:t>
        <a:bodyPr/>
        <a:lstStyle/>
        <a:p>
          <a:endParaRPr lang="es-MX"/>
        </a:p>
      </dgm:t>
    </dgm:pt>
    <dgm:pt modelId="{9E17C8CE-0C35-43E3-9C3A-9EE75CAD09C0}" type="sibTrans" cxnId="{0763E382-D4DB-4FED-B163-CEA3AD124157}">
      <dgm:prSet/>
      <dgm:spPr/>
      <dgm:t>
        <a:bodyPr/>
        <a:lstStyle/>
        <a:p>
          <a:endParaRPr lang="es-MX"/>
        </a:p>
      </dgm:t>
    </dgm:pt>
    <dgm:pt modelId="{8E5BA192-E8C5-499D-97C4-9945C18C20E7}">
      <dgm:prSet phldrT="[Texto]" custT="1"/>
      <dgm:spPr/>
      <dgm:t>
        <a:bodyPr/>
        <a:lstStyle/>
        <a:p>
          <a:r>
            <a:rPr lang="es-MX" sz="2000" dirty="0" smtClean="0"/>
            <a:t>PERCEPCION</a:t>
          </a:r>
          <a:endParaRPr lang="es-MX" sz="2000" dirty="0"/>
        </a:p>
      </dgm:t>
    </dgm:pt>
    <dgm:pt modelId="{003FC323-F87B-447F-9D32-7830B3687F79}" type="parTrans" cxnId="{B6825FDE-B81B-4C2B-B311-D9F7FA092BE0}">
      <dgm:prSet/>
      <dgm:spPr/>
      <dgm:t>
        <a:bodyPr/>
        <a:lstStyle/>
        <a:p>
          <a:endParaRPr lang="es-MX"/>
        </a:p>
      </dgm:t>
    </dgm:pt>
    <dgm:pt modelId="{C146B0F4-3B82-4D0B-A81F-A1C6F20559DF}" type="sibTrans" cxnId="{B6825FDE-B81B-4C2B-B311-D9F7FA092BE0}">
      <dgm:prSet/>
      <dgm:spPr/>
      <dgm:t>
        <a:bodyPr/>
        <a:lstStyle/>
        <a:p>
          <a:endParaRPr lang="es-MX"/>
        </a:p>
      </dgm:t>
    </dgm:pt>
    <dgm:pt modelId="{AEE5E6C6-3A9E-452A-AE6A-4EA484B021EA}">
      <dgm:prSet phldrT="[Texto]" custT="1"/>
      <dgm:spPr/>
      <dgm:t>
        <a:bodyPr/>
        <a:lstStyle/>
        <a:p>
          <a:r>
            <a:rPr lang="es-MX" sz="2000" dirty="0" smtClean="0"/>
            <a:t>COMPRENCIÓN</a:t>
          </a:r>
          <a:endParaRPr lang="es-MX" sz="2000" dirty="0"/>
        </a:p>
      </dgm:t>
    </dgm:pt>
    <dgm:pt modelId="{B2DF8A90-D7D1-4417-A6D2-44080D614C74}" type="parTrans" cxnId="{683B0237-FC4B-4064-85FC-EDE0A643A7BB}">
      <dgm:prSet/>
      <dgm:spPr/>
      <dgm:t>
        <a:bodyPr/>
        <a:lstStyle/>
        <a:p>
          <a:endParaRPr lang="es-MX"/>
        </a:p>
      </dgm:t>
    </dgm:pt>
    <dgm:pt modelId="{A3B80EE3-2058-46C4-8507-1A0881381F67}" type="sibTrans" cxnId="{683B0237-FC4B-4064-85FC-EDE0A643A7BB}">
      <dgm:prSet/>
      <dgm:spPr/>
      <dgm:t>
        <a:bodyPr/>
        <a:lstStyle/>
        <a:p>
          <a:endParaRPr lang="es-MX"/>
        </a:p>
      </dgm:t>
    </dgm:pt>
    <dgm:pt modelId="{C71AA73B-546B-4C7A-ABF9-6C20070580B6}">
      <dgm:prSet phldrT="[Texto]"/>
      <dgm:spPr/>
      <dgm:t>
        <a:bodyPr/>
        <a:lstStyle/>
        <a:p>
          <a:r>
            <a:rPr lang="es-MX" dirty="0" smtClean="0"/>
            <a:t>PARADIGMA.</a:t>
          </a:r>
          <a:endParaRPr lang="es-MX" dirty="0"/>
        </a:p>
      </dgm:t>
    </dgm:pt>
    <dgm:pt modelId="{12B7CF22-B2E0-4EFB-992D-04BA70EE043E}" type="parTrans" cxnId="{E7C4B28A-297B-4B4B-B5A3-A28D006B49CE}">
      <dgm:prSet/>
      <dgm:spPr/>
      <dgm:t>
        <a:bodyPr/>
        <a:lstStyle/>
        <a:p>
          <a:endParaRPr lang="es-MX"/>
        </a:p>
      </dgm:t>
    </dgm:pt>
    <dgm:pt modelId="{6E61BBED-4DFA-4E6F-8C48-AD9CE38BE634}" type="sibTrans" cxnId="{E7C4B28A-297B-4B4B-B5A3-A28D006B49CE}">
      <dgm:prSet/>
      <dgm:spPr/>
      <dgm:t>
        <a:bodyPr/>
        <a:lstStyle/>
        <a:p>
          <a:endParaRPr lang="es-MX"/>
        </a:p>
      </dgm:t>
    </dgm:pt>
    <dgm:pt modelId="{00BEFDC0-F66B-4E1A-87D3-7D6377958A4A}" type="pres">
      <dgm:prSet presAssocID="{3FACB853-0581-4BBE-8FAF-2DDA26E616B7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78CC9873-2DF7-425B-AF6E-FFDF7D80926D}" type="pres">
      <dgm:prSet presAssocID="{3FACB853-0581-4BBE-8FAF-2DDA26E616B7}" presName="ellipse" presStyleLbl="trBgShp" presStyleIdx="0" presStyleCnt="1" custScaleY="146875" custLinFactNeighborX="5631" custLinFactNeighborY="49136"/>
      <dgm:spPr/>
    </dgm:pt>
    <dgm:pt modelId="{120CB5F7-B581-47CA-A583-25262EC9703B}" type="pres">
      <dgm:prSet presAssocID="{3FACB853-0581-4BBE-8FAF-2DDA26E616B7}" presName="arrow1" presStyleLbl="fgShp" presStyleIdx="0" presStyleCnt="1" custAng="2072509" custLinFactNeighborX="-88363" custLinFactNeighborY="88480"/>
      <dgm:spPr/>
    </dgm:pt>
    <dgm:pt modelId="{2D1EE20E-144F-445F-A274-19278F8624B6}" type="pres">
      <dgm:prSet presAssocID="{3FACB853-0581-4BBE-8FAF-2DDA26E616B7}" presName="rectangle" presStyleLbl="revTx" presStyleIdx="0" presStyleCnt="1" custAng="2087057" custLinFactNeighborX="-33855" custLinFactNeighborY="771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5C25A7B-2507-4FA6-A26F-3CBF38295CC6}" type="pres">
      <dgm:prSet presAssocID="{8E5BA192-E8C5-499D-97C4-9945C18C20E7}" presName="item1" presStyleLbl="node1" presStyleIdx="0" presStyleCnt="3" custScaleX="127949" custScaleY="128390" custLinFactNeighborX="-20888" custLinFactNeighborY="5788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BFF6B0D-8687-42A3-933A-8615D29EEB61}" type="pres">
      <dgm:prSet presAssocID="{AEE5E6C6-3A9E-452A-AE6A-4EA484B021EA}" presName="item2" presStyleLbl="node1" presStyleIdx="1" presStyleCnt="3" custAng="1245466" custScaleX="131524" custScaleY="116538" custLinFactNeighborX="6504" custLinFactNeighborY="211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3386818-B120-4172-8D3A-4CD902184DE7}" type="pres">
      <dgm:prSet presAssocID="{C71AA73B-546B-4C7A-ABF9-6C20070580B6}" presName="item3" presStyleLbl="node1" presStyleIdx="2" presStyleCnt="3" custAng="818481" custScaleX="131834" custScaleY="128440" custLinFactNeighborX="41343" custLinFactNeighborY="6615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60F912E-2313-46F9-B1F5-6CF43FE9E882}" type="pres">
      <dgm:prSet presAssocID="{3FACB853-0581-4BBE-8FAF-2DDA26E616B7}" presName="funnel" presStyleLbl="trAlignAcc1" presStyleIdx="0" presStyleCnt="1" custAng="1014308" custLinFactNeighborX="622" custLinFactNeighborY="21765"/>
      <dgm:spPr/>
    </dgm:pt>
  </dgm:ptLst>
  <dgm:cxnLst>
    <dgm:cxn modelId="{E7C4B28A-297B-4B4B-B5A3-A28D006B49CE}" srcId="{3FACB853-0581-4BBE-8FAF-2DDA26E616B7}" destId="{C71AA73B-546B-4C7A-ABF9-6C20070580B6}" srcOrd="3" destOrd="0" parTransId="{12B7CF22-B2E0-4EFB-992D-04BA70EE043E}" sibTransId="{6E61BBED-4DFA-4E6F-8C48-AD9CE38BE634}"/>
    <dgm:cxn modelId="{0763E382-D4DB-4FED-B163-CEA3AD124157}" srcId="{3FACB853-0581-4BBE-8FAF-2DDA26E616B7}" destId="{B7A59215-EE71-4362-A5B3-17006BB6B4D9}" srcOrd="0" destOrd="0" parTransId="{6F524EB9-014B-484A-8A1C-E4F9AF4A8E33}" sibTransId="{9E17C8CE-0C35-43E3-9C3A-9EE75CAD09C0}"/>
    <dgm:cxn modelId="{BC5AA868-FFD7-4158-8ADA-0AD5720EEF9F}" type="presOf" srcId="{C71AA73B-546B-4C7A-ABF9-6C20070580B6}" destId="{2D1EE20E-144F-445F-A274-19278F8624B6}" srcOrd="0" destOrd="0" presId="urn:microsoft.com/office/officeart/2005/8/layout/funnel1"/>
    <dgm:cxn modelId="{5D02DE0E-6396-41A3-9E13-CDA2ACCF333F}" type="presOf" srcId="{AEE5E6C6-3A9E-452A-AE6A-4EA484B021EA}" destId="{35C25A7B-2507-4FA6-A26F-3CBF38295CC6}" srcOrd="0" destOrd="0" presId="urn:microsoft.com/office/officeart/2005/8/layout/funnel1"/>
    <dgm:cxn modelId="{B6825FDE-B81B-4C2B-B311-D9F7FA092BE0}" srcId="{3FACB853-0581-4BBE-8FAF-2DDA26E616B7}" destId="{8E5BA192-E8C5-499D-97C4-9945C18C20E7}" srcOrd="1" destOrd="0" parTransId="{003FC323-F87B-447F-9D32-7830B3687F79}" sibTransId="{C146B0F4-3B82-4D0B-A81F-A1C6F20559DF}"/>
    <dgm:cxn modelId="{F399E1A3-5B5D-447C-85A6-E69A8F96B711}" type="presOf" srcId="{B7A59215-EE71-4362-A5B3-17006BB6B4D9}" destId="{43386818-B120-4172-8D3A-4CD902184DE7}" srcOrd="0" destOrd="0" presId="urn:microsoft.com/office/officeart/2005/8/layout/funnel1"/>
    <dgm:cxn modelId="{A21ED55B-2AF7-4E54-88A3-A9C3AEB7F73A}" type="presOf" srcId="{3FACB853-0581-4BBE-8FAF-2DDA26E616B7}" destId="{00BEFDC0-F66B-4E1A-87D3-7D6377958A4A}" srcOrd="0" destOrd="0" presId="urn:microsoft.com/office/officeart/2005/8/layout/funnel1"/>
    <dgm:cxn modelId="{683B0237-FC4B-4064-85FC-EDE0A643A7BB}" srcId="{3FACB853-0581-4BBE-8FAF-2DDA26E616B7}" destId="{AEE5E6C6-3A9E-452A-AE6A-4EA484B021EA}" srcOrd="2" destOrd="0" parTransId="{B2DF8A90-D7D1-4417-A6D2-44080D614C74}" sibTransId="{A3B80EE3-2058-46C4-8507-1A0881381F67}"/>
    <dgm:cxn modelId="{1F4FE202-7B2B-48C5-9C23-DEE9641D17B4}" type="presOf" srcId="{8E5BA192-E8C5-499D-97C4-9945C18C20E7}" destId="{3BFF6B0D-8687-42A3-933A-8615D29EEB61}" srcOrd="0" destOrd="0" presId="urn:microsoft.com/office/officeart/2005/8/layout/funnel1"/>
    <dgm:cxn modelId="{6DDB7347-DEB6-426D-80B5-1B3829D4E198}" type="presParOf" srcId="{00BEFDC0-F66B-4E1A-87D3-7D6377958A4A}" destId="{78CC9873-2DF7-425B-AF6E-FFDF7D80926D}" srcOrd="0" destOrd="0" presId="urn:microsoft.com/office/officeart/2005/8/layout/funnel1"/>
    <dgm:cxn modelId="{BD96915F-BF11-415D-91F2-4FD357AB7555}" type="presParOf" srcId="{00BEFDC0-F66B-4E1A-87D3-7D6377958A4A}" destId="{120CB5F7-B581-47CA-A583-25262EC9703B}" srcOrd="1" destOrd="0" presId="urn:microsoft.com/office/officeart/2005/8/layout/funnel1"/>
    <dgm:cxn modelId="{41098B3F-7373-4196-B378-BBC3D30EA893}" type="presParOf" srcId="{00BEFDC0-F66B-4E1A-87D3-7D6377958A4A}" destId="{2D1EE20E-144F-445F-A274-19278F8624B6}" srcOrd="2" destOrd="0" presId="urn:microsoft.com/office/officeart/2005/8/layout/funnel1"/>
    <dgm:cxn modelId="{136C1382-8C2F-45F8-8E91-5FBC0FC916CE}" type="presParOf" srcId="{00BEFDC0-F66B-4E1A-87D3-7D6377958A4A}" destId="{35C25A7B-2507-4FA6-A26F-3CBF38295CC6}" srcOrd="3" destOrd="0" presId="urn:microsoft.com/office/officeart/2005/8/layout/funnel1"/>
    <dgm:cxn modelId="{1E06A7D5-3E6C-44F7-9E38-4C17F778D676}" type="presParOf" srcId="{00BEFDC0-F66B-4E1A-87D3-7D6377958A4A}" destId="{3BFF6B0D-8687-42A3-933A-8615D29EEB61}" srcOrd="4" destOrd="0" presId="urn:microsoft.com/office/officeart/2005/8/layout/funnel1"/>
    <dgm:cxn modelId="{CDFD0D11-263B-46DD-82F4-594419257C93}" type="presParOf" srcId="{00BEFDC0-F66B-4E1A-87D3-7D6377958A4A}" destId="{43386818-B120-4172-8D3A-4CD902184DE7}" srcOrd="5" destOrd="0" presId="urn:microsoft.com/office/officeart/2005/8/layout/funnel1"/>
    <dgm:cxn modelId="{EE943A2C-9BA5-4590-BDE3-641A73A00E38}" type="presParOf" srcId="{00BEFDC0-F66B-4E1A-87D3-7D6377958A4A}" destId="{760F912E-2313-46F9-B1F5-6CF43FE9E88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9ED9429-C286-4651-8A25-11B04102026B}" type="doc">
      <dgm:prSet loTypeId="urn:microsoft.com/office/officeart/2005/8/layout/radial6" loCatId="cycle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s-MX"/>
        </a:p>
      </dgm:t>
    </dgm:pt>
    <dgm:pt modelId="{55C6E28F-679E-4F48-9A6B-CF23B6ED2FD6}">
      <dgm:prSet phldrT="[Texto]"/>
      <dgm:spPr/>
      <dgm:t>
        <a:bodyPr/>
        <a:lstStyle/>
        <a:p>
          <a:r>
            <a:rPr lang="es-MX" dirty="0" smtClean="0"/>
            <a:t>TEORIA</a:t>
          </a:r>
          <a:endParaRPr lang="es-MX" dirty="0"/>
        </a:p>
      </dgm:t>
    </dgm:pt>
    <dgm:pt modelId="{E891AEDE-9146-4BBB-8495-8B411CF4B91F}" type="parTrans" cxnId="{3795AD98-D940-4EEC-AF2A-73232C4CBC92}">
      <dgm:prSet/>
      <dgm:spPr/>
      <dgm:t>
        <a:bodyPr/>
        <a:lstStyle/>
        <a:p>
          <a:endParaRPr lang="es-MX"/>
        </a:p>
      </dgm:t>
    </dgm:pt>
    <dgm:pt modelId="{B4972506-5AFC-459F-A6BF-063E377C7076}" type="sibTrans" cxnId="{3795AD98-D940-4EEC-AF2A-73232C4CBC92}">
      <dgm:prSet/>
      <dgm:spPr/>
      <dgm:t>
        <a:bodyPr/>
        <a:lstStyle/>
        <a:p>
          <a:endParaRPr lang="es-MX"/>
        </a:p>
      </dgm:t>
    </dgm:pt>
    <dgm:pt modelId="{E77B5499-5FF1-44E0-9AB8-4C3E7954219B}">
      <dgm:prSet phldrT="[Texto]" custT="1"/>
      <dgm:spPr/>
      <dgm:t>
        <a:bodyPr/>
        <a:lstStyle/>
        <a:p>
          <a:r>
            <a:rPr lang="es-MX" sz="2000" dirty="0" smtClean="0"/>
            <a:t>sustituida</a:t>
          </a:r>
          <a:endParaRPr lang="es-MX" sz="2000" dirty="0"/>
        </a:p>
      </dgm:t>
    </dgm:pt>
    <dgm:pt modelId="{2FD1C835-21A5-4B11-A3C8-CF12A60A5A37}" type="parTrans" cxnId="{2D3EB70E-550B-49AE-925F-E2A2E829C32B}">
      <dgm:prSet/>
      <dgm:spPr/>
      <dgm:t>
        <a:bodyPr/>
        <a:lstStyle/>
        <a:p>
          <a:endParaRPr lang="es-MX"/>
        </a:p>
      </dgm:t>
    </dgm:pt>
    <dgm:pt modelId="{0DDE0F2A-5695-478F-81D7-F9065E6160CE}" type="sibTrans" cxnId="{2D3EB70E-550B-49AE-925F-E2A2E829C32B}">
      <dgm:prSet/>
      <dgm:spPr/>
      <dgm:t>
        <a:bodyPr/>
        <a:lstStyle/>
        <a:p>
          <a:endParaRPr lang="es-MX"/>
        </a:p>
      </dgm:t>
    </dgm:pt>
    <dgm:pt modelId="{C7550322-B6DF-4710-BEAA-3420FFDE453E}">
      <dgm:prSet phldrT="[Texto]" custT="1"/>
      <dgm:spPr/>
      <dgm:t>
        <a:bodyPr/>
        <a:lstStyle/>
        <a:p>
          <a:r>
            <a:rPr lang="es-MX" sz="2000" dirty="0" smtClean="0"/>
            <a:t>conjetura</a:t>
          </a:r>
          <a:endParaRPr lang="es-MX" sz="2000" dirty="0"/>
        </a:p>
      </dgm:t>
    </dgm:pt>
    <dgm:pt modelId="{8B86783C-D4E3-4C19-A161-8B38FB968177}" type="parTrans" cxnId="{59C24CD7-8709-4CAF-8B18-CDD4EDFCEC00}">
      <dgm:prSet/>
      <dgm:spPr/>
      <dgm:t>
        <a:bodyPr/>
        <a:lstStyle/>
        <a:p>
          <a:endParaRPr lang="es-MX"/>
        </a:p>
      </dgm:t>
    </dgm:pt>
    <dgm:pt modelId="{1E6756CD-2EC0-405D-9402-6BCBE28202B5}" type="sibTrans" cxnId="{59C24CD7-8709-4CAF-8B18-CDD4EDFCEC00}">
      <dgm:prSet/>
      <dgm:spPr/>
      <dgm:t>
        <a:bodyPr/>
        <a:lstStyle/>
        <a:p>
          <a:endParaRPr lang="es-MX"/>
        </a:p>
      </dgm:t>
    </dgm:pt>
    <dgm:pt modelId="{497C672D-DFD6-4CCC-91A1-AD1453A312DF}">
      <dgm:prSet phldrT="[Texto]"/>
      <dgm:spPr/>
      <dgm:t>
        <a:bodyPr/>
        <a:lstStyle/>
        <a:p>
          <a:r>
            <a:rPr lang="es-MX" b="0" dirty="0" smtClean="0">
              <a:solidFill>
                <a:schemeClr val="tx1"/>
              </a:solidFill>
            </a:rPr>
            <a:t>Crisis del paradigma</a:t>
          </a:r>
          <a:endParaRPr lang="es-MX" b="0" dirty="0">
            <a:solidFill>
              <a:schemeClr val="tx1"/>
            </a:solidFill>
          </a:endParaRPr>
        </a:p>
      </dgm:t>
    </dgm:pt>
    <dgm:pt modelId="{6C871C48-E78F-47D6-8DD4-A2F6E43BBD16}" type="parTrans" cxnId="{8D37D06C-2747-4DAB-B11D-6344CC25F076}">
      <dgm:prSet/>
      <dgm:spPr/>
      <dgm:t>
        <a:bodyPr/>
        <a:lstStyle/>
        <a:p>
          <a:endParaRPr lang="es-MX"/>
        </a:p>
      </dgm:t>
    </dgm:pt>
    <dgm:pt modelId="{669F979F-112C-4E27-BE3C-9F22EC560E73}" type="sibTrans" cxnId="{8D37D06C-2747-4DAB-B11D-6344CC25F076}">
      <dgm:prSet/>
      <dgm:spPr/>
      <dgm:t>
        <a:bodyPr/>
        <a:lstStyle/>
        <a:p>
          <a:endParaRPr lang="es-MX"/>
        </a:p>
      </dgm:t>
    </dgm:pt>
    <dgm:pt modelId="{DC6D29B4-9050-4A67-98BB-5EDF7AF50480}">
      <dgm:prSet phldrT="[Texto]" custT="1"/>
      <dgm:spPr/>
      <dgm:t>
        <a:bodyPr/>
        <a:lstStyle/>
        <a:p>
          <a:r>
            <a:rPr lang="es-MX" sz="2000" dirty="0" smtClean="0"/>
            <a:t>cualquiera</a:t>
          </a:r>
          <a:endParaRPr lang="es-MX" sz="2000" dirty="0"/>
        </a:p>
      </dgm:t>
    </dgm:pt>
    <dgm:pt modelId="{157D6BC9-C299-4411-987C-CA1423FF8034}" type="parTrans" cxnId="{83DE0335-0107-4239-BF5C-6504992C9623}">
      <dgm:prSet/>
      <dgm:spPr/>
      <dgm:t>
        <a:bodyPr/>
        <a:lstStyle/>
        <a:p>
          <a:endParaRPr lang="es-MX"/>
        </a:p>
      </dgm:t>
    </dgm:pt>
    <dgm:pt modelId="{3BB40C33-2F53-4A68-B14C-FDAC714342E1}" type="sibTrans" cxnId="{83DE0335-0107-4239-BF5C-6504992C9623}">
      <dgm:prSet/>
      <dgm:spPr/>
      <dgm:t>
        <a:bodyPr/>
        <a:lstStyle/>
        <a:p>
          <a:endParaRPr lang="es-MX"/>
        </a:p>
      </dgm:t>
    </dgm:pt>
    <dgm:pt modelId="{0FF68A5C-656D-4799-BEC0-EA8F89A5DC28}" type="pres">
      <dgm:prSet presAssocID="{D9ED9429-C286-4651-8A25-11B04102026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BFC5E52-0DCB-4BE6-A062-141B3488CD29}" type="pres">
      <dgm:prSet presAssocID="{55C6E28F-679E-4F48-9A6B-CF23B6ED2FD6}" presName="centerShape" presStyleLbl="node0" presStyleIdx="0" presStyleCnt="1"/>
      <dgm:spPr/>
      <dgm:t>
        <a:bodyPr/>
        <a:lstStyle/>
        <a:p>
          <a:endParaRPr lang="es-MX"/>
        </a:p>
      </dgm:t>
    </dgm:pt>
    <dgm:pt modelId="{41CA3E9C-9009-4D29-BA74-C5862F828FD7}" type="pres">
      <dgm:prSet presAssocID="{E77B5499-5FF1-44E0-9AB8-4C3E7954219B}" presName="node" presStyleLbl="node1" presStyleIdx="0" presStyleCnt="4" custScaleX="142408" custScaleY="10664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4CB6C6B-0993-4F28-83EE-83DE05E981CD}" type="pres">
      <dgm:prSet presAssocID="{E77B5499-5FF1-44E0-9AB8-4C3E7954219B}" presName="dummy" presStyleCnt="0"/>
      <dgm:spPr/>
    </dgm:pt>
    <dgm:pt modelId="{7EE45126-5BD0-49D0-80B7-9AB9C8CE1CB8}" type="pres">
      <dgm:prSet presAssocID="{0DDE0F2A-5695-478F-81D7-F9065E6160CE}" presName="sibTrans" presStyleLbl="sibTrans2D1" presStyleIdx="0" presStyleCnt="4"/>
      <dgm:spPr/>
      <dgm:t>
        <a:bodyPr/>
        <a:lstStyle/>
        <a:p>
          <a:endParaRPr lang="es-MX"/>
        </a:p>
      </dgm:t>
    </dgm:pt>
    <dgm:pt modelId="{C915578F-433B-4909-AA01-395885E73FAC}" type="pres">
      <dgm:prSet presAssocID="{C7550322-B6DF-4710-BEAA-3420FFDE453E}" presName="node" presStyleLbl="node1" presStyleIdx="1" presStyleCnt="4" custScaleX="155259" custScaleY="103893" custRadScaleRad="11810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FAD1A6-C2C0-49BD-A998-8E137B788E62}" type="pres">
      <dgm:prSet presAssocID="{C7550322-B6DF-4710-BEAA-3420FFDE453E}" presName="dummy" presStyleCnt="0"/>
      <dgm:spPr/>
    </dgm:pt>
    <dgm:pt modelId="{78EF155D-BE22-4697-AAF7-729D0F0D23F8}" type="pres">
      <dgm:prSet presAssocID="{1E6756CD-2EC0-405D-9402-6BCBE28202B5}" presName="sibTrans" presStyleLbl="sibTrans2D1" presStyleIdx="1" presStyleCnt="4"/>
      <dgm:spPr/>
      <dgm:t>
        <a:bodyPr/>
        <a:lstStyle/>
        <a:p>
          <a:endParaRPr lang="es-MX"/>
        </a:p>
      </dgm:t>
    </dgm:pt>
    <dgm:pt modelId="{2400B086-3154-4447-89E1-B8FEA109F41A}" type="pres">
      <dgm:prSet presAssocID="{497C672D-DFD6-4CCC-91A1-AD1453A312DF}" presName="node" presStyleLbl="node1" presStyleIdx="2" presStyleCnt="4" custScaleX="14667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9AB0E94-8D7E-40A2-AE69-419F1D102D81}" type="pres">
      <dgm:prSet presAssocID="{497C672D-DFD6-4CCC-91A1-AD1453A312DF}" presName="dummy" presStyleCnt="0"/>
      <dgm:spPr/>
    </dgm:pt>
    <dgm:pt modelId="{F0F6E3F1-D24E-4CDD-97BF-F27090768F10}" type="pres">
      <dgm:prSet presAssocID="{669F979F-112C-4E27-BE3C-9F22EC560E73}" presName="sibTrans" presStyleLbl="sibTrans2D1" presStyleIdx="2" presStyleCnt="4"/>
      <dgm:spPr/>
      <dgm:t>
        <a:bodyPr/>
        <a:lstStyle/>
        <a:p>
          <a:endParaRPr lang="es-MX"/>
        </a:p>
      </dgm:t>
    </dgm:pt>
    <dgm:pt modelId="{81FD662A-865B-4E2C-9BE4-A8554F07516E}" type="pres">
      <dgm:prSet presAssocID="{DC6D29B4-9050-4A67-98BB-5EDF7AF50480}" presName="node" presStyleLbl="node1" presStyleIdx="3" presStyleCnt="4" custScaleX="178411" custScaleY="111905" custRadScaleRad="114243" custRadScaleInc="219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A3E73C4-898F-4022-A319-F1A65D38F070}" type="pres">
      <dgm:prSet presAssocID="{DC6D29B4-9050-4A67-98BB-5EDF7AF50480}" presName="dummy" presStyleCnt="0"/>
      <dgm:spPr/>
    </dgm:pt>
    <dgm:pt modelId="{030AEC99-36BE-4890-8103-5190D63D99F9}" type="pres">
      <dgm:prSet presAssocID="{3BB40C33-2F53-4A68-B14C-FDAC714342E1}" presName="sibTrans" presStyleLbl="sibTrans2D1" presStyleIdx="3" presStyleCnt="4"/>
      <dgm:spPr/>
      <dgm:t>
        <a:bodyPr/>
        <a:lstStyle/>
        <a:p>
          <a:endParaRPr lang="es-MX"/>
        </a:p>
      </dgm:t>
    </dgm:pt>
  </dgm:ptLst>
  <dgm:cxnLst>
    <dgm:cxn modelId="{47293275-2473-4DA6-A4D8-88D9307F28B0}" type="presOf" srcId="{DC6D29B4-9050-4A67-98BB-5EDF7AF50480}" destId="{81FD662A-865B-4E2C-9BE4-A8554F07516E}" srcOrd="0" destOrd="0" presId="urn:microsoft.com/office/officeart/2005/8/layout/radial6"/>
    <dgm:cxn modelId="{72535A5B-41C2-4FB5-A2FE-83AFAC85E83F}" type="presOf" srcId="{E77B5499-5FF1-44E0-9AB8-4C3E7954219B}" destId="{41CA3E9C-9009-4D29-BA74-C5862F828FD7}" srcOrd="0" destOrd="0" presId="urn:microsoft.com/office/officeart/2005/8/layout/radial6"/>
    <dgm:cxn modelId="{3795AD98-D940-4EEC-AF2A-73232C4CBC92}" srcId="{D9ED9429-C286-4651-8A25-11B04102026B}" destId="{55C6E28F-679E-4F48-9A6B-CF23B6ED2FD6}" srcOrd="0" destOrd="0" parTransId="{E891AEDE-9146-4BBB-8495-8B411CF4B91F}" sibTransId="{B4972506-5AFC-459F-A6BF-063E377C7076}"/>
    <dgm:cxn modelId="{FE79747D-1A60-4DA6-9D69-0B8B8E05EF0A}" type="presOf" srcId="{3BB40C33-2F53-4A68-B14C-FDAC714342E1}" destId="{030AEC99-36BE-4890-8103-5190D63D99F9}" srcOrd="0" destOrd="0" presId="urn:microsoft.com/office/officeart/2005/8/layout/radial6"/>
    <dgm:cxn modelId="{6CBA7C38-66ED-42F7-BFE5-6EA835A54A2E}" type="presOf" srcId="{1E6756CD-2EC0-405D-9402-6BCBE28202B5}" destId="{78EF155D-BE22-4697-AAF7-729D0F0D23F8}" srcOrd="0" destOrd="0" presId="urn:microsoft.com/office/officeart/2005/8/layout/radial6"/>
    <dgm:cxn modelId="{8A32D5B6-F2E4-48F8-BAC0-E302ABFF8A32}" type="presOf" srcId="{C7550322-B6DF-4710-BEAA-3420FFDE453E}" destId="{C915578F-433B-4909-AA01-395885E73FAC}" srcOrd="0" destOrd="0" presId="urn:microsoft.com/office/officeart/2005/8/layout/radial6"/>
    <dgm:cxn modelId="{83DE0335-0107-4239-BF5C-6504992C9623}" srcId="{55C6E28F-679E-4F48-9A6B-CF23B6ED2FD6}" destId="{DC6D29B4-9050-4A67-98BB-5EDF7AF50480}" srcOrd="3" destOrd="0" parTransId="{157D6BC9-C299-4411-987C-CA1423FF8034}" sibTransId="{3BB40C33-2F53-4A68-B14C-FDAC714342E1}"/>
    <dgm:cxn modelId="{AFC367A5-CE6F-40E1-B987-A155012187D3}" type="presOf" srcId="{0DDE0F2A-5695-478F-81D7-F9065E6160CE}" destId="{7EE45126-5BD0-49D0-80B7-9AB9C8CE1CB8}" srcOrd="0" destOrd="0" presId="urn:microsoft.com/office/officeart/2005/8/layout/radial6"/>
    <dgm:cxn modelId="{12FE30DF-001B-48B7-90B6-7CDEAEFDEA24}" type="presOf" srcId="{55C6E28F-679E-4F48-9A6B-CF23B6ED2FD6}" destId="{CBFC5E52-0DCB-4BE6-A062-141B3488CD29}" srcOrd="0" destOrd="0" presId="urn:microsoft.com/office/officeart/2005/8/layout/radial6"/>
    <dgm:cxn modelId="{E3C18393-2CD0-49AC-8256-82B3C23426AD}" type="presOf" srcId="{D9ED9429-C286-4651-8A25-11B04102026B}" destId="{0FF68A5C-656D-4799-BEC0-EA8F89A5DC28}" srcOrd="0" destOrd="0" presId="urn:microsoft.com/office/officeart/2005/8/layout/radial6"/>
    <dgm:cxn modelId="{2D3EB70E-550B-49AE-925F-E2A2E829C32B}" srcId="{55C6E28F-679E-4F48-9A6B-CF23B6ED2FD6}" destId="{E77B5499-5FF1-44E0-9AB8-4C3E7954219B}" srcOrd="0" destOrd="0" parTransId="{2FD1C835-21A5-4B11-A3C8-CF12A60A5A37}" sibTransId="{0DDE0F2A-5695-478F-81D7-F9065E6160CE}"/>
    <dgm:cxn modelId="{59C24CD7-8709-4CAF-8B18-CDD4EDFCEC00}" srcId="{55C6E28F-679E-4F48-9A6B-CF23B6ED2FD6}" destId="{C7550322-B6DF-4710-BEAA-3420FFDE453E}" srcOrd="1" destOrd="0" parTransId="{8B86783C-D4E3-4C19-A161-8B38FB968177}" sibTransId="{1E6756CD-2EC0-405D-9402-6BCBE28202B5}"/>
    <dgm:cxn modelId="{CA90A3CE-3A5B-425D-AEC4-A2B423C98E2B}" type="presOf" srcId="{497C672D-DFD6-4CCC-91A1-AD1453A312DF}" destId="{2400B086-3154-4447-89E1-B8FEA109F41A}" srcOrd="0" destOrd="0" presId="urn:microsoft.com/office/officeart/2005/8/layout/radial6"/>
    <dgm:cxn modelId="{C84E8ECD-43AE-43CF-BCA8-4FB6D785E3E1}" type="presOf" srcId="{669F979F-112C-4E27-BE3C-9F22EC560E73}" destId="{F0F6E3F1-D24E-4CDD-97BF-F27090768F10}" srcOrd="0" destOrd="0" presId="urn:microsoft.com/office/officeart/2005/8/layout/radial6"/>
    <dgm:cxn modelId="{8D37D06C-2747-4DAB-B11D-6344CC25F076}" srcId="{55C6E28F-679E-4F48-9A6B-CF23B6ED2FD6}" destId="{497C672D-DFD6-4CCC-91A1-AD1453A312DF}" srcOrd="2" destOrd="0" parTransId="{6C871C48-E78F-47D6-8DD4-A2F6E43BBD16}" sibTransId="{669F979F-112C-4E27-BE3C-9F22EC560E73}"/>
    <dgm:cxn modelId="{FFED88FC-3DFB-4165-89E0-F9ECEC6E6581}" type="presParOf" srcId="{0FF68A5C-656D-4799-BEC0-EA8F89A5DC28}" destId="{CBFC5E52-0DCB-4BE6-A062-141B3488CD29}" srcOrd="0" destOrd="0" presId="urn:microsoft.com/office/officeart/2005/8/layout/radial6"/>
    <dgm:cxn modelId="{76647510-D8A3-4498-8997-32E83B2B0993}" type="presParOf" srcId="{0FF68A5C-656D-4799-BEC0-EA8F89A5DC28}" destId="{41CA3E9C-9009-4D29-BA74-C5862F828FD7}" srcOrd="1" destOrd="0" presId="urn:microsoft.com/office/officeart/2005/8/layout/radial6"/>
    <dgm:cxn modelId="{661B96BA-7155-454D-8A61-188BAC1378B8}" type="presParOf" srcId="{0FF68A5C-656D-4799-BEC0-EA8F89A5DC28}" destId="{D4CB6C6B-0993-4F28-83EE-83DE05E981CD}" srcOrd="2" destOrd="0" presId="urn:microsoft.com/office/officeart/2005/8/layout/radial6"/>
    <dgm:cxn modelId="{D5F5273C-6334-42D2-B7EA-FD48C253D18C}" type="presParOf" srcId="{0FF68A5C-656D-4799-BEC0-EA8F89A5DC28}" destId="{7EE45126-5BD0-49D0-80B7-9AB9C8CE1CB8}" srcOrd="3" destOrd="0" presId="urn:microsoft.com/office/officeart/2005/8/layout/radial6"/>
    <dgm:cxn modelId="{2A71BCB8-E391-4C9B-9D82-3B0931755425}" type="presParOf" srcId="{0FF68A5C-656D-4799-BEC0-EA8F89A5DC28}" destId="{C915578F-433B-4909-AA01-395885E73FAC}" srcOrd="4" destOrd="0" presId="urn:microsoft.com/office/officeart/2005/8/layout/radial6"/>
    <dgm:cxn modelId="{D08D910D-12AC-48A0-805C-C479F91F2471}" type="presParOf" srcId="{0FF68A5C-656D-4799-BEC0-EA8F89A5DC28}" destId="{F1FAD1A6-C2C0-49BD-A998-8E137B788E62}" srcOrd="5" destOrd="0" presId="urn:microsoft.com/office/officeart/2005/8/layout/radial6"/>
    <dgm:cxn modelId="{DA5E4D61-5A2D-4F9B-B78A-39F3E766E710}" type="presParOf" srcId="{0FF68A5C-656D-4799-BEC0-EA8F89A5DC28}" destId="{78EF155D-BE22-4697-AAF7-729D0F0D23F8}" srcOrd="6" destOrd="0" presId="urn:microsoft.com/office/officeart/2005/8/layout/radial6"/>
    <dgm:cxn modelId="{31FB0560-C41E-43AA-AED9-0CCCB0DD939D}" type="presParOf" srcId="{0FF68A5C-656D-4799-BEC0-EA8F89A5DC28}" destId="{2400B086-3154-4447-89E1-B8FEA109F41A}" srcOrd="7" destOrd="0" presId="urn:microsoft.com/office/officeart/2005/8/layout/radial6"/>
    <dgm:cxn modelId="{B25D3E83-168D-485F-8631-8F4F10300C3C}" type="presParOf" srcId="{0FF68A5C-656D-4799-BEC0-EA8F89A5DC28}" destId="{39AB0E94-8D7E-40A2-AE69-419F1D102D81}" srcOrd="8" destOrd="0" presId="urn:microsoft.com/office/officeart/2005/8/layout/radial6"/>
    <dgm:cxn modelId="{2A472A39-F045-435A-9025-09C66E691403}" type="presParOf" srcId="{0FF68A5C-656D-4799-BEC0-EA8F89A5DC28}" destId="{F0F6E3F1-D24E-4CDD-97BF-F27090768F10}" srcOrd="9" destOrd="0" presId="urn:microsoft.com/office/officeart/2005/8/layout/radial6"/>
    <dgm:cxn modelId="{A8486BE8-3447-4AB9-8CA3-A64DDF86E337}" type="presParOf" srcId="{0FF68A5C-656D-4799-BEC0-EA8F89A5DC28}" destId="{81FD662A-865B-4E2C-9BE4-A8554F07516E}" srcOrd="10" destOrd="0" presId="urn:microsoft.com/office/officeart/2005/8/layout/radial6"/>
    <dgm:cxn modelId="{A3E9F2B8-B77B-45C5-B058-E7F1008A9201}" type="presParOf" srcId="{0FF68A5C-656D-4799-BEC0-EA8F89A5DC28}" destId="{3A3E73C4-898F-4022-A319-F1A65D38F070}" srcOrd="11" destOrd="0" presId="urn:microsoft.com/office/officeart/2005/8/layout/radial6"/>
    <dgm:cxn modelId="{3C6369A9-557F-4945-A362-33F90379EC21}" type="presParOf" srcId="{0FF68A5C-656D-4799-BEC0-EA8F89A5DC28}" destId="{030AEC99-36BE-4890-8103-5190D63D99F9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356DBA-C986-43A9-B8D7-48F0F53B46D4}">
      <dsp:nvSpPr>
        <dsp:cNvPr id="0" name=""/>
        <dsp:cNvSpPr/>
      </dsp:nvSpPr>
      <dsp:spPr>
        <a:xfrm>
          <a:off x="6362" y="1852823"/>
          <a:ext cx="1901651" cy="1140990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bg1"/>
              </a:solidFill>
            </a:rPr>
            <a:t>Aportaciones relevantes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6362" y="1852823"/>
        <a:ext cx="1901651" cy="1140990"/>
      </dsp:txXfrm>
    </dsp:sp>
    <dsp:sp modelId="{8791D04E-A8F5-4FB4-AE14-82AB6C409DD4}">
      <dsp:nvSpPr>
        <dsp:cNvPr id="0" name=""/>
        <dsp:cNvSpPr/>
      </dsp:nvSpPr>
      <dsp:spPr>
        <a:xfrm>
          <a:off x="2098178" y="2187514"/>
          <a:ext cx="403150" cy="471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100" kern="1200"/>
        </a:p>
      </dsp:txBody>
      <dsp:txXfrm>
        <a:off x="2098178" y="2187514"/>
        <a:ext cx="403150" cy="471609"/>
      </dsp:txXfrm>
    </dsp:sp>
    <dsp:sp modelId="{5EBAD5A8-7771-4E01-9ABE-D9185FD7A438}">
      <dsp:nvSpPr>
        <dsp:cNvPr id="0" name=""/>
        <dsp:cNvSpPr/>
      </dsp:nvSpPr>
      <dsp:spPr>
        <a:xfrm>
          <a:off x="2668674" y="1852823"/>
          <a:ext cx="1901651" cy="1140990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50520"/>
            <a:satOff val="3388"/>
            <a:lumOff val="2621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bg1"/>
              </a:solidFill>
            </a:rPr>
            <a:t>Filosofía de la ciencia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2668674" y="1852823"/>
        <a:ext cx="1901651" cy="1140990"/>
      </dsp:txXfrm>
    </dsp:sp>
    <dsp:sp modelId="{1A6089EB-8010-45FD-B3AD-099254848F90}">
      <dsp:nvSpPr>
        <dsp:cNvPr id="0" name=""/>
        <dsp:cNvSpPr/>
      </dsp:nvSpPr>
      <dsp:spPr>
        <a:xfrm>
          <a:off x="4760490" y="2187514"/>
          <a:ext cx="403150" cy="471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234936"/>
            <a:satOff val="-4095"/>
            <a:lumOff val="2785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100" kern="1200"/>
        </a:p>
      </dsp:txBody>
      <dsp:txXfrm>
        <a:off x="4760490" y="2187514"/>
        <a:ext cx="403150" cy="471609"/>
      </dsp:txXfrm>
    </dsp:sp>
    <dsp:sp modelId="{54758FB5-98AD-4F1C-82F6-9E0506383563}">
      <dsp:nvSpPr>
        <dsp:cNvPr id="0" name=""/>
        <dsp:cNvSpPr/>
      </dsp:nvSpPr>
      <dsp:spPr>
        <a:xfrm>
          <a:off x="5330986" y="1852823"/>
          <a:ext cx="1901651" cy="1140990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50520"/>
            <a:satOff val="3388"/>
            <a:lumOff val="2621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bg1"/>
              </a:solidFill>
            </a:rPr>
            <a:t>Siglo XX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5330986" y="1852823"/>
        <a:ext cx="1901651" cy="114099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879376-E9C0-4740-80B8-361A1FF0DF38}">
      <dsp:nvSpPr>
        <dsp:cNvPr id="0" name=""/>
        <dsp:cNvSpPr/>
      </dsp:nvSpPr>
      <dsp:spPr>
        <a:xfrm>
          <a:off x="2621091" y="184"/>
          <a:ext cx="3931636" cy="7199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>
              <a:solidFill>
                <a:schemeClr val="bg1"/>
              </a:solidFill>
            </a:rPr>
            <a:t>La ciencia se inicia con la observación</a:t>
          </a:r>
          <a:endParaRPr lang="es-MX" sz="1900" kern="1200" dirty="0">
            <a:solidFill>
              <a:schemeClr val="bg1"/>
            </a:solidFill>
          </a:endParaRPr>
        </a:p>
      </dsp:txBody>
      <dsp:txXfrm>
        <a:off x="2621091" y="184"/>
        <a:ext cx="3931636" cy="719904"/>
      </dsp:txXfrm>
    </dsp:sp>
    <dsp:sp modelId="{45C0F81B-600D-4760-AC8D-EB1A2854A86A}">
      <dsp:nvSpPr>
        <dsp:cNvPr id="0" name=""/>
        <dsp:cNvSpPr/>
      </dsp:nvSpPr>
      <dsp:spPr>
        <a:xfrm>
          <a:off x="0" y="4"/>
          <a:ext cx="2621091" cy="719904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800" kern="1200" dirty="0" smtClean="0"/>
            <a:t>1er lugar.</a:t>
          </a:r>
          <a:endParaRPr lang="es-MX" sz="3800" kern="1200" dirty="0"/>
        </a:p>
      </dsp:txBody>
      <dsp:txXfrm>
        <a:off x="0" y="4"/>
        <a:ext cx="2621091" cy="719904"/>
      </dsp:txXfrm>
    </dsp:sp>
    <dsp:sp modelId="{A6EA5569-9139-41E5-9DA9-11E9916BAC79}">
      <dsp:nvSpPr>
        <dsp:cNvPr id="0" name=""/>
        <dsp:cNvSpPr/>
      </dsp:nvSpPr>
      <dsp:spPr>
        <a:xfrm>
          <a:off x="2621091" y="792079"/>
          <a:ext cx="3931636" cy="7199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900" kern="1200" dirty="0" smtClean="0">
              <a:solidFill>
                <a:schemeClr val="bg1"/>
              </a:solidFill>
            </a:rPr>
            <a:t>La observación es la base de la que se deriva el conocimiento</a:t>
          </a:r>
          <a:endParaRPr lang="es-MX" sz="1900" kern="1200" dirty="0">
            <a:solidFill>
              <a:schemeClr val="bg1"/>
            </a:solidFill>
          </a:endParaRPr>
        </a:p>
      </dsp:txBody>
      <dsp:txXfrm>
        <a:off x="2621091" y="792079"/>
        <a:ext cx="3931636" cy="719904"/>
      </dsp:txXfrm>
    </dsp:sp>
    <dsp:sp modelId="{8702E0CE-CEF8-45FD-9FFC-1258F6C8A774}">
      <dsp:nvSpPr>
        <dsp:cNvPr id="0" name=""/>
        <dsp:cNvSpPr/>
      </dsp:nvSpPr>
      <dsp:spPr>
        <a:xfrm>
          <a:off x="0" y="792079"/>
          <a:ext cx="2621091" cy="719904"/>
        </a:xfrm>
        <a:prstGeom prst="roundRect">
          <a:avLst/>
        </a:prstGeom>
        <a:solidFill>
          <a:schemeClr val="accent5">
            <a:shade val="50000"/>
            <a:hueOff val="225780"/>
            <a:satOff val="5082"/>
            <a:lumOff val="39321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800" kern="1200" dirty="0" smtClean="0">
              <a:solidFill>
                <a:schemeClr val="bg1"/>
              </a:solidFill>
            </a:rPr>
            <a:t>2do lugar.</a:t>
          </a:r>
          <a:endParaRPr lang="es-MX" sz="3800" kern="1200" dirty="0">
            <a:solidFill>
              <a:schemeClr val="bg1"/>
            </a:solidFill>
          </a:endParaRPr>
        </a:p>
      </dsp:txBody>
      <dsp:txXfrm>
        <a:off x="0" y="792079"/>
        <a:ext cx="2621091" cy="71990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B3589C-3234-4314-9E23-3F1C589DBE27}">
      <dsp:nvSpPr>
        <dsp:cNvPr id="0" name=""/>
        <dsp:cNvSpPr/>
      </dsp:nvSpPr>
      <dsp:spPr>
        <a:xfrm>
          <a:off x="2112929" y="1728190"/>
          <a:ext cx="2279560" cy="1946106"/>
        </a:xfrm>
        <a:prstGeom prst="ellipse">
          <a:avLst/>
        </a:prstGeom>
        <a:solidFill>
          <a:schemeClr val="accent5">
            <a:shade val="6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falsacionismo</a:t>
          </a:r>
          <a:endParaRPr lang="es-MX" sz="2000" kern="1200" dirty="0"/>
        </a:p>
      </dsp:txBody>
      <dsp:txXfrm>
        <a:off x="2112929" y="1728190"/>
        <a:ext cx="2279560" cy="1946106"/>
      </dsp:txXfrm>
    </dsp:sp>
    <dsp:sp modelId="{167C56EF-728E-4FBA-95DA-8D4A29E87934}">
      <dsp:nvSpPr>
        <dsp:cNvPr id="0" name=""/>
        <dsp:cNvSpPr/>
      </dsp:nvSpPr>
      <dsp:spPr>
        <a:xfrm rot="16200000">
          <a:off x="3218496" y="1673331"/>
          <a:ext cx="68427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68427" y="20645"/>
              </a:lnTo>
            </a:path>
          </a:pathLst>
        </a:custGeom>
        <a:noFill/>
        <a:ln w="400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6200000">
        <a:off x="3250999" y="1692266"/>
        <a:ext cx="3421" cy="3421"/>
      </dsp:txXfrm>
    </dsp:sp>
    <dsp:sp modelId="{D8FA86FC-305E-42B7-84AD-25F74EFE4585}">
      <dsp:nvSpPr>
        <dsp:cNvPr id="0" name=""/>
        <dsp:cNvSpPr/>
      </dsp:nvSpPr>
      <dsp:spPr>
        <a:xfrm>
          <a:off x="2256948" y="-126469"/>
          <a:ext cx="1991523" cy="1786232"/>
        </a:xfrm>
        <a:prstGeom prst="ellips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observación</a:t>
          </a:r>
          <a:endParaRPr lang="es-MX" sz="2000" kern="1200" dirty="0"/>
        </a:p>
      </dsp:txBody>
      <dsp:txXfrm>
        <a:off x="2256948" y="-126469"/>
        <a:ext cx="1991523" cy="1786232"/>
      </dsp:txXfrm>
    </dsp:sp>
    <dsp:sp modelId="{9EFC0A0A-7E20-488F-B6E7-8730C35D8A0A}">
      <dsp:nvSpPr>
        <dsp:cNvPr id="0" name=""/>
        <dsp:cNvSpPr/>
      </dsp:nvSpPr>
      <dsp:spPr>
        <a:xfrm rot="21539083">
          <a:off x="4392209" y="2656382"/>
          <a:ext cx="453948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453948" y="20645"/>
              </a:lnTo>
            </a:path>
          </a:pathLst>
        </a:custGeom>
        <a:noFill/>
        <a:ln w="400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21539083">
        <a:off x="4607834" y="2665678"/>
        <a:ext cx="22697" cy="22697"/>
      </dsp:txXfrm>
    </dsp:sp>
    <dsp:sp modelId="{B7A9D62D-9499-4BCA-AEDB-6E23F503E0B4}">
      <dsp:nvSpPr>
        <dsp:cNvPr id="0" name=""/>
        <dsp:cNvSpPr/>
      </dsp:nvSpPr>
      <dsp:spPr>
        <a:xfrm>
          <a:off x="4846006" y="1799547"/>
          <a:ext cx="1634713" cy="1717951"/>
        </a:xfrm>
        <a:prstGeom prst="ellipse">
          <a:avLst/>
        </a:prstGeom>
        <a:solidFill>
          <a:schemeClr val="accent5">
            <a:shade val="50000"/>
            <a:hueOff val="112890"/>
            <a:satOff val="2541"/>
            <a:lumOff val="1966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Superar la </a:t>
          </a:r>
          <a:r>
            <a:rPr lang="es-MX" sz="2000" kern="1200" dirty="0" err="1" smtClean="0"/>
            <a:t>falsación</a:t>
          </a:r>
          <a:endParaRPr lang="es-MX" sz="2000" kern="1200" dirty="0"/>
        </a:p>
      </dsp:txBody>
      <dsp:txXfrm>
        <a:off x="4846006" y="1799547"/>
        <a:ext cx="1634713" cy="1717951"/>
      </dsp:txXfrm>
    </dsp:sp>
    <dsp:sp modelId="{5A58CFAD-EF87-444F-8624-57FA32187616}">
      <dsp:nvSpPr>
        <dsp:cNvPr id="0" name=""/>
        <dsp:cNvSpPr/>
      </dsp:nvSpPr>
      <dsp:spPr>
        <a:xfrm rot="5400000">
          <a:off x="3217552" y="3688809"/>
          <a:ext cx="70315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70315" y="20645"/>
              </a:lnTo>
            </a:path>
          </a:pathLst>
        </a:custGeom>
        <a:noFill/>
        <a:ln w="400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5400000">
        <a:off x="3250952" y="3707697"/>
        <a:ext cx="3515" cy="3515"/>
      </dsp:txXfrm>
    </dsp:sp>
    <dsp:sp modelId="{6AF9A848-DE24-48A6-84F0-9D393CCFAD57}">
      <dsp:nvSpPr>
        <dsp:cNvPr id="0" name=""/>
        <dsp:cNvSpPr/>
      </dsp:nvSpPr>
      <dsp:spPr>
        <a:xfrm>
          <a:off x="2339576" y="3744612"/>
          <a:ext cx="1826268" cy="1782456"/>
        </a:xfrm>
        <a:prstGeom prst="ellipse">
          <a:avLst/>
        </a:prstGeom>
        <a:solidFill>
          <a:schemeClr val="accent5">
            <a:shade val="50000"/>
            <a:hueOff val="225780"/>
            <a:satOff val="5082"/>
            <a:lumOff val="39321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bg1"/>
              </a:solidFill>
            </a:rPr>
            <a:t>verdad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2339576" y="3744612"/>
        <a:ext cx="1826268" cy="1782456"/>
      </dsp:txXfrm>
    </dsp:sp>
    <dsp:sp modelId="{1CA73293-A45E-4A31-9276-DFB3D3A48C7C}">
      <dsp:nvSpPr>
        <dsp:cNvPr id="0" name=""/>
        <dsp:cNvSpPr/>
      </dsp:nvSpPr>
      <dsp:spPr>
        <a:xfrm rot="10860905">
          <a:off x="1683954" y="2656605"/>
          <a:ext cx="429254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429254" y="20645"/>
              </a:lnTo>
            </a:path>
          </a:pathLst>
        </a:custGeom>
        <a:noFill/>
        <a:ln w="400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0860905">
        <a:off x="1887850" y="2666519"/>
        <a:ext cx="21462" cy="21462"/>
      </dsp:txXfrm>
    </dsp:sp>
    <dsp:sp modelId="{B4BE3D12-1DBF-4499-9DAD-3151BECE29E9}">
      <dsp:nvSpPr>
        <dsp:cNvPr id="0" name=""/>
        <dsp:cNvSpPr/>
      </dsp:nvSpPr>
      <dsp:spPr>
        <a:xfrm>
          <a:off x="0" y="1799547"/>
          <a:ext cx="1684115" cy="1717966"/>
        </a:xfrm>
        <a:prstGeom prst="ellipse">
          <a:avLst/>
        </a:prstGeom>
        <a:solidFill>
          <a:schemeClr val="accent5">
            <a:shade val="50000"/>
            <a:hueOff val="112890"/>
            <a:satOff val="2541"/>
            <a:lumOff val="1966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teoría</a:t>
          </a:r>
          <a:endParaRPr lang="es-MX" sz="2000" kern="1200" dirty="0"/>
        </a:p>
      </dsp:txBody>
      <dsp:txXfrm>
        <a:off x="0" y="1799547"/>
        <a:ext cx="1684115" cy="171796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A78F02-865C-4E75-9C38-845FB4DF09BC}">
      <dsp:nvSpPr>
        <dsp:cNvPr id="0" name=""/>
        <dsp:cNvSpPr/>
      </dsp:nvSpPr>
      <dsp:spPr>
        <a:xfrm>
          <a:off x="0" y="646130"/>
          <a:ext cx="6096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F8EE96-8A8A-47BA-A6A9-266F6BBD4E39}">
      <dsp:nvSpPr>
        <dsp:cNvPr id="0" name=""/>
        <dsp:cNvSpPr/>
      </dsp:nvSpPr>
      <dsp:spPr>
        <a:xfrm>
          <a:off x="304800" y="56189"/>
          <a:ext cx="4484229" cy="1017981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Estudiar la coherencia interna de la misma e investigar diversas consecuencias que derivan en ella .</a:t>
          </a:r>
          <a:endParaRPr lang="es-MX" sz="2000" kern="1200" dirty="0"/>
        </a:p>
      </dsp:txBody>
      <dsp:txXfrm>
        <a:off x="304800" y="56189"/>
        <a:ext cx="4484229" cy="1017981"/>
      </dsp:txXfrm>
    </dsp:sp>
    <dsp:sp modelId="{CAE72B68-22AA-41B7-9728-381CF33D950F}">
      <dsp:nvSpPr>
        <dsp:cNvPr id="0" name=""/>
        <dsp:cNvSpPr/>
      </dsp:nvSpPr>
      <dsp:spPr>
        <a:xfrm>
          <a:off x="0" y="1961570"/>
          <a:ext cx="6096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5">
              <a:shade val="50000"/>
              <a:hueOff val="150520"/>
              <a:satOff val="3388"/>
              <a:lumOff val="262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CB8AE-7FBD-4445-9D62-26E4106393FA}">
      <dsp:nvSpPr>
        <dsp:cNvPr id="0" name=""/>
        <dsp:cNvSpPr/>
      </dsp:nvSpPr>
      <dsp:spPr>
        <a:xfrm>
          <a:off x="304800" y="1533530"/>
          <a:ext cx="4267200" cy="856080"/>
        </a:xfrm>
        <a:prstGeom prst="roundRect">
          <a:avLst/>
        </a:prstGeom>
        <a:solidFill>
          <a:schemeClr val="accent5">
            <a:shade val="50000"/>
            <a:hueOff val="150520"/>
            <a:satOff val="3388"/>
            <a:lumOff val="26214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Estudiar de forma lógica.</a:t>
          </a:r>
          <a:endParaRPr lang="es-MX" sz="2000" kern="1200" dirty="0"/>
        </a:p>
      </dsp:txBody>
      <dsp:txXfrm>
        <a:off x="304800" y="1533530"/>
        <a:ext cx="4267200" cy="856080"/>
      </dsp:txXfrm>
    </dsp:sp>
    <dsp:sp modelId="{B9734DD4-D679-4281-BD7F-F0ECB9F4C6A3}">
      <dsp:nvSpPr>
        <dsp:cNvPr id="0" name=""/>
        <dsp:cNvSpPr/>
      </dsp:nvSpPr>
      <dsp:spPr>
        <a:xfrm>
          <a:off x="0" y="3277010"/>
          <a:ext cx="6096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5">
              <a:shade val="50000"/>
              <a:hueOff val="150520"/>
              <a:satOff val="3388"/>
              <a:lumOff val="262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0DD15A-50FF-44B5-845C-3E340B0E28A2}">
      <dsp:nvSpPr>
        <dsp:cNvPr id="0" name=""/>
        <dsp:cNvSpPr/>
      </dsp:nvSpPr>
      <dsp:spPr>
        <a:xfrm>
          <a:off x="304800" y="2848970"/>
          <a:ext cx="4267200" cy="856080"/>
        </a:xfrm>
        <a:prstGeom prst="roundRect">
          <a:avLst/>
        </a:prstGeom>
        <a:solidFill>
          <a:schemeClr val="accent5">
            <a:shade val="50000"/>
            <a:hueOff val="150520"/>
            <a:satOff val="3388"/>
            <a:lumOff val="26214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Comparar las teorías unas con otras y así ver si la nueva teoría comporta un adelanto científico</a:t>
          </a:r>
          <a:endParaRPr lang="es-MX" sz="2000" kern="1200" dirty="0"/>
        </a:p>
      </dsp:txBody>
      <dsp:txXfrm>
        <a:off x="304800" y="2848970"/>
        <a:ext cx="4267200" cy="8560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7994FB-CC10-4DDB-94BC-860514B018BD}">
      <dsp:nvSpPr>
        <dsp:cNvPr id="0" name=""/>
        <dsp:cNvSpPr/>
      </dsp:nvSpPr>
      <dsp:spPr>
        <a:xfrm>
          <a:off x="0" y="72008"/>
          <a:ext cx="5875141" cy="1282318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CRITICA DEL INDUCTIVISMO</a:t>
          </a:r>
          <a:r>
            <a:rPr lang="es-MX" sz="2000" kern="1200" dirty="0" smtClean="0"/>
            <a:t>: la inducción no constituye una base suficientemente segura para validar las teorías científicas</a:t>
          </a:r>
          <a:endParaRPr lang="es-MX" sz="2000" kern="1200" dirty="0"/>
        </a:p>
      </dsp:txBody>
      <dsp:txXfrm>
        <a:off x="0" y="72008"/>
        <a:ext cx="4464969" cy="1282318"/>
      </dsp:txXfrm>
    </dsp:sp>
    <dsp:sp modelId="{005290A7-E6E6-4CD3-979E-683E7334EC8F}">
      <dsp:nvSpPr>
        <dsp:cNvPr id="0" name=""/>
        <dsp:cNvSpPr/>
      </dsp:nvSpPr>
      <dsp:spPr>
        <a:xfrm>
          <a:off x="792086" y="1656185"/>
          <a:ext cx="5580327" cy="1310002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50520"/>
            <a:satOff val="3388"/>
            <a:lumOff val="26214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bg1"/>
              </a:solidFill>
            </a:rPr>
            <a:t>LA OBSERVACIÓN NO ESTA LIBRE DE PROPUESTAS TEÓRICAS</a:t>
          </a:r>
          <a:r>
            <a:rPr lang="es-MX" sz="2000" kern="1200" dirty="0" smtClean="0">
              <a:solidFill>
                <a:schemeClr val="bg1"/>
              </a:solidFill>
            </a:rPr>
            <a:t>: los diversos enunciados proponen la teoría y poseen significados 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792086" y="1656185"/>
        <a:ext cx="4234818" cy="1310002"/>
      </dsp:txXfrm>
    </dsp:sp>
    <dsp:sp modelId="{0EF71CFD-306E-4CEA-93F8-B57ABF9E5125}">
      <dsp:nvSpPr>
        <dsp:cNvPr id="0" name=""/>
        <dsp:cNvSpPr/>
      </dsp:nvSpPr>
      <dsp:spPr>
        <a:xfrm>
          <a:off x="1182722" y="3312364"/>
          <a:ext cx="6090085" cy="1282318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50520"/>
            <a:satOff val="3388"/>
            <a:lumOff val="26214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bg1"/>
              </a:solidFill>
            </a:rPr>
            <a:t>ESTABLECIMIENTO DE UN NUEVO CRITERIO DE DEMARCACIÓN CIENTÍFICA</a:t>
          </a:r>
          <a:r>
            <a:rPr lang="es-MX" sz="2000" kern="1200" dirty="0" smtClean="0">
              <a:solidFill>
                <a:schemeClr val="bg1"/>
              </a:solidFill>
            </a:rPr>
            <a:t>: la lógica de la ciencia no consiste en la confirmación de leyes y teorías</a:t>
          </a:r>
          <a:endParaRPr lang="es-MX" sz="2000" kern="1200" dirty="0">
            <a:solidFill>
              <a:schemeClr val="bg1"/>
            </a:solidFill>
          </a:endParaRPr>
        </a:p>
      </dsp:txBody>
      <dsp:txXfrm>
        <a:off x="1182722" y="3312364"/>
        <a:ext cx="4621665" cy="1282318"/>
      </dsp:txXfrm>
    </dsp:sp>
    <dsp:sp modelId="{181EA145-FECD-40DB-A526-5E6B655B6045}">
      <dsp:nvSpPr>
        <dsp:cNvPr id="0" name=""/>
        <dsp:cNvSpPr/>
      </dsp:nvSpPr>
      <dsp:spPr>
        <a:xfrm>
          <a:off x="5236792" y="1102610"/>
          <a:ext cx="945094" cy="94509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5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/>
        </a:p>
      </dsp:txBody>
      <dsp:txXfrm>
        <a:off x="5236792" y="1102610"/>
        <a:ext cx="945094" cy="945094"/>
      </dsp:txXfrm>
    </dsp:sp>
    <dsp:sp modelId="{71CBE7E1-77D5-4600-834E-362660267E0D}">
      <dsp:nvSpPr>
        <dsp:cNvPr id="0" name=""/>
        <dsp:cNvSpPr/>
      </dsp:nvSpPr>
      <dsp:spPr>
        <a:xfrm>
          <a:off x="5782252" y="2789240"/>
          <a:ext cx="945094" cy="94509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5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/>
        </a:p>
      </dsp:txBody>
      <dsp:txXfrm>
        <a:off x="5782252" y="2789240"/>
        <a:ext cx="945094" cy="94509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FBCDD8E-64DC-42B4-8BB0-33429CF1B738}" type="datetimeFigureOut">
              <a:rPr lang="es-MX" smtClean="0"/>
              <a:pPr/>
              <a:t>21/11/2013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5F37448-E450-4867-A067-1FB49F14C71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El progreso de la ciencia: breve aproximación histórica</a:t>
            </a:r>
            <a:endParaRPr lang="es-MX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MIGUEL ANGEL ANAYA FLORES</a:t>
            </a:r>
          </a:p>
          <a:p>
            <a:r>
              <a:rPr lang="es-MX" dirty="0" smtClean="0"/>
              <a:t>WESLEY BOLAÑOS SANCHEZ</a:t>
            </a:r>
          </a:p>
          <a:p>
            <a:r>
              <a:rPr lang="es-MX" dirty="0" smtClean="0"/>
              <a:t>LUIS ANGEL MENDOZA CRUZ</a:t>
            </a:r>
          </a:p>
          <a:p>
            <a:r>
              <a:rPr lang="es-MX" dirty="0" smtClean="0"/>
              <a:t>CHRISTIAN </a:t>
            </a:r>
            <a:r>
              <a:rPr lang="es-MX" dirty="0" smtClean="0"/>
              <a:t>MAXIMILIANO ROBLERO HERNANDEZ</a:t>
            </a:r>
            <a:endParaRPr lang="es-MX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las APORTACIONES DE WITTGENESTEIN Y REICHENBACH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000" dirty="0" smtClean="0"/>
              <a:t>La línea de la filosofía analítica dependía de una visión FORMALISTA-NOMINALISTA  de los diversos enunciados científicos.</a:t>
            </a:r>
          </a:p>
          <a:p>
            <a:endParaRPr lang="es-MX" sz="2000" dirty="0" smtClean="0"/>
          </a:p>
          <a:p>
            <a:r>
              <a:rPr lang="es-MX" sz="2000" dirty="0" smtClean="0"/>
              <a:t>El lenguaje tenía que ser lógico y de formalidad y ahora debe ser pragmático.</a:t>
            </a:r>
          </a:p>
          <a:p>
            <a:endParaRPr lang="es-MX" sz="2000" dirty="0" smtClean="0"/>
          </a:p>
          <a:p>
            <a:endParaRPr lang="es-MX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principios de la epistemología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FALSACIONISMO DE POPPER</a:t>
            </a:r>
            <a:endParaRPr lang="es-MX" dirty="0"/>
          </a:p>
        </p:txBody>
      </p:sp>
      <p:pic>
        <p:nvPicPr>
          <p:cNvPr id="10" name="9 Imagen" descr="índ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700808"/>
            <a:ext cx="1905000" cy="2400300"/>
          </a:xfrm>
          <a:prstGeom prst="rect">
            <a:avLst/>
          </a:prstGeom>
        </p:spPr>
      </p:pic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8"/>
            <a:r>
              <a:rPr lang="es-MX" sz="2000" dirty="0" smtClean="0">
                <a:cs typeface="Arial" pitchFamily="34" charset="0"/>
              </a:rPr>
              <a:t>filosofo de la ciencia más importante del  SIGLO XIX, en el cual sus teorías se conocen como </a:t>
            </a:r>
            <a:r>
              <a:rPr lang="es-MX" sz="2000" i="1" dirty="0" smtClean="0">
                <a:cs typeface="Arial" pitchFamily="34" charset="0"/>
              </a:rPr>
              <a:t>realismo critico.</a:t>
            </a:r>
            <a:r>
              <a:rPr lang="es-MX" sz="2000" dirty="0" smtClean="0">
                <a:cs typeface="Arial" pitchFamily="34" charset="0"/>
              </a:rPr>
              <a:t> </a:t>
            </a:r>
            <a:endParaRPr lang="es-MX" sz="2000" i="1" dirty="0" smtClean="0">
              <a:cs typeface="Arial" pitchFamily="34" charset="0"/>
            </a:endParaRPr>
          </a:p>
          <a:p>
            <a:pPr lvl="8"/>
            <a:endParaRPr lang="es-MX" sz="2000" dirty="0" smtClean="0"/>
          </a:p>
          <a:p>
            <a:pPr lvl="8"/>
            <a:r>
              <a:rPr lang="es-MX" sz="2000" dirty="0" smtClean="0">
                <a:cs typeface="Arial" pitchFamily="34" charset="0"/>
              </a:rPr>
              <a:t>Desmarco el pensamiento de los críticos del circulo de Viena basados en la inducción, la delimitación de la ciencia y la objetividad.</a:t>
            </a:r>
          </a:p>
          <a:p>
            <a:r>
              <a:rPr lang="es-MX" sz="2000" dirty="0" smtClean="0">
                <a:cs typeface="Arial" pitchFamily="34" charset="0"/>
              </a:rPr>
              <a:t>Los principios del </a:t>
            </a:r>
            <a:r>
              <a:rPr lang="es-MX" sz="2000" i="1" dirty="0" err="1" smtClean="0">
                <a:cs typeface="Arial" pitchFamily="34" charset="0"/>
              </a:rPr>
              <a:t>inductivismo</a:t>
            </a:r>
            <a:r>
              <a:rPr lang="es-MX" sz="2000" dirty="0" smtClean="0">
                <a:cs typeface="Arial" pitchFamily="34" charset="0"/>
              </a:rPr>
              <a:t> afirman dos momentos </a:t>
            </a:r>
          </a:p>
          <a:p>
            <a:pPr lvl="8"/>
            <a:endParaRPr lang="es-MX" sz="2000" dirty="0" smtClean="0">
              <a:cs typeface="Arial" pitchFamily="34" charset="0"/>
            </a:endParaRPr>
          </a:p>
        </p:txBody>
      </p:sp>
      <p:graphicFrame>
        <p:nvGraphicFramePr>
          <p:cNvPr id="11" name="10 Diagrama"/>
          <p:cNvGraphicFramePr/>
          <p:nvPr/>
        </p:nvGraphicFramePr>
        <p:xfrm>
          <a:off x="827584" y="4869160"/>
          <a:ext cx="6552728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827584" y="764704"/>
          <a:ext cx="648072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FALSACIONISMO DE POPPER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000" dirty="0" err="1" smtClean="0"/>
              <a:t>Popper</a:t>
            </a:r>
            <a:r>
              <a:rPr lang="es-MX" sz="2000" dirty="0" smtClean="0"/>
              <a:t> se centro en la contrastación de una teoría e introdujo tres teorías de criterios.</a:t>
            </a:r>
          </a:p>
          <a:p>
            <a:pPr>
              <a:buNone/>
            </a:pPr>
            <a:endParaRPr lang="es-MX" sz="2000" dirty="0"/>
          </a:p>
        </p:txBody>
      </p:sp>
      <p:graphicFrame>
        <p:nvGraphicFramePr>
          <p:cNvPr id="6" name="5 Diagrama"/>
          <p:cNvGraphicFramePr/>
          <p:nvPr/>
        </p:nvGraphicFramePr>
        <p:xfrm>
          <a:off x="1043608" y="23488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Pensamiento de </a:t>
            </a:r>
            <a:r>
              <a:rPr lang="es-MX" dirty="0" err="1" smtClean="0"/>
              <a:t>popper</a:t>
            </a:r>
            <a:r>
              <a:rPr lang="es-MX" dirty="0" smtClean="0"/>
              <a:t> realismo critico.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39552" y="1700808"/>
          <a:ext cx="7272808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relativismo en la remarcación de la ciencia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000" dirty="0" smtClean="0"/>
              <a:t> se presenta poco interés en las ciencias sociales y humanas así como las polémicas y de los paradigmas.</a:t>
            </a:r>
          </a:p>
          <a:p>
            <a:endParaRPr lang="es-MX" sz="2000" dirty="0" smtClean="0"/>
          </a:p>
          <a:p>
            <a:r>
              <a:rPr lang="es-MX" sz="2000" dirty="0" smtClean="0"/>
              <a:t> criterios de demarcación de la ciencia y la no ciencia demuestran que existen criterios lógicos, universales y a históricos que permiten valorar la cientificidad de las teorías</a:t>
            </a:r>
          </a:p>
          <a:p>
            <a:endParaRPr lang="es-MX" sz="2000" dirty="0" smtClean="0"/>
          </a:p>
        </p:txBody>
      </p:sp>
      <p:graphicFrame>
        <p:nvGraphicFramePr>
          <p:cNvPr id="4" name="3 Diagrama"/>
          <p:cNvGraphicFramePr/>
          <p:nvPr/>
        </p:nvGraphicFramePr>
        <p:xfrm>
          <a:off x="3779912" y="3429000"/>
          <a:ext cx="3888432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PROGRAMAS DE INVESTIGACIÓN 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Tradiciones de investigación de laudan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000" dirty="0" smtClean="0"/>
              <a:t>Perfecciono las tesis filosóficas y ha construido nuevas cuestiones dentro de la historicista de la filosofía de la ciencia.</a:t>
            </a:r>
          </a:p>
          <a:p>
            <a:endParaRPr lang="es-MX" sz="2000" dirty="0" smtClean="0"/>
          </a:p>
          <a:p>
            <a:r>
              <a:rPr lang="es-MX" sz="2000" dirty="0" smtClean="0"/>
              <a:t> los científicos siempre investigan dentro de una tradición de investigación en la que varios programas y </a:t>
            </a:r>
            <a:r>
              <a:rPr lang="es-MX" sz="2000" dirty="0" err="1" smtClean="0"/>
              <a:t>teoris</a:t>
            </a:r>
            <a:r>
              <a:rPr lang="es-MX" sz="2000" dirty="0" smtClean="0"/>
              <a:t> se integran.</a:t>
            </a:r>
          </a:p>
          <a:p>
            <a:pPr>
              <a:buNone/>
            </a:pPr>
            <a:endParaRPr lang="es-MX" sz="20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147</TotalTime>
  <Words>401</Words>
  <Application>Microsoft Office PowerPoint</Application>
  <PresentationFormat>Presentación en pantalla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Opulento</vt:lpstr>
      <vt:lpstr>El progreso de la ciencia: breve aproximación histórica</vt:lpstr>
      <vt:lpstr>principios de la epistemología</vt:lpstr>
      <vt:lpstr>EL FALSACIONISMO DE POPPER</vt:lpstr>
      <vt:lpstr>Diapositiva 4</vt:lpstr>
      <vt:lpstr>EL FALSACIONISMO DE POPPER</vt:lpstr>
      <vt:lpstr>Pensamiento de popper realismo critico.</vt:lpstr>
      <vt:lpstr>relativismo en la remarcación de la ciencia</vt:lpstr>
      <vt:lpstr>PROGRAMAS DE INVESTIGACIÓN </vt:lpstr>
      <vt:lpstr>Tradiciones de investigación de laudan</vt:lpstr>
      <vt:lpstr>las APORTACIONES DE WITTGENESTEIN Y REICHENBACH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progreso de la ciencia: breve aproximación histórica</dc:title>
  <dc:creator>Roblero_Hdez</dc:creator>
  <cp:lastModifiedBy>Roblero_Hdez</cp:lastModifiedBy>
  <cp:revision>18</cp:revision>
  <dcterms:created xsi:type="dcterms:W3CDTF">2013-09-05T22:58:51Z</dcterms:created>
  <dcterms:modified xsi:type="dcterms:W3CDTF">2013-11-21T17:33:43Z</dcterms:modified>
</cp:coreProperties>
</file>